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png"/>
  <Override PartName="/ppt/media/image4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56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7" r:id="rId12"/>
    <p:sldId id="266" r:id="rId13"/>
    <p:sldId id="269" r:id="rId14"/>
    <p:sldId id="301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02" r:id="rId42"/>
    <p:sldId id="29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092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1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66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89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91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58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30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27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7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392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2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B83A-D275-4C9C-AC0D-E4D8A87FCAFA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8FF5C-685E-4F36-A1FE-B2A8615BF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39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12" Type="http://schemas.microsoft.com/office/2007/relationships/hdphoto" Target="../media/hdphoto1.wdp"/><Relationship Id="rId2" Type="http://schemas.openxmlformats.org/officeDocument/2006/relationships/audio" Target="../media/media13.wma"/><Relationship Id="rId16" Type="http://schemas.openxmlformats.org/officeDocument/2006/relationships/image" Target="../media/image9.png"/><Relationship Id="rId1" Type="http://schemas.microsoft.com/office/2007/relationships/media" Target="../media/media13.wma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0.jp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9.png"/><Relationship Id="rId5" Type="http://schemas.openxmlformats.org/officeDocument/2006/relationships/image" Target="../media/image37.jpg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10.jpg"/><Relationship Id="rId9" Type="http://schemas.openxmlformats.org/officeDocument/2006/relationships/image" Target="../media/image42.png"/><Relationship Id="rId1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1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53.png"/><Relationship Id="rId5" Type="http://schemas.openxmlformats.org/officeDocument/2006/relationships/image" Target="../media/image54.jpg"/><Relationship Id="rId4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56.gif"/><Relationship Id="rId5" Type="http://schemas.openxmlformats.org/officeDocument/2006/relationships/image" Target="../media/image55.jpg"/><Relationship Id="rId4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53.png"/><Relationship Id="rId5" Type="http://schemas.openxmlformats.org/officeDocument/2006/relationships/image" Target="../media/image57.jpg"/><Relationship Id="rId4" Type="http://schemas.openxmlformats.org/officeDocument/2006/relationships/image" Target="../media/image1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53.png"/><Relationship Id="rId5" Type="http://schemas.openxmlformats.org/officeDocument/2006/relationships/image" Target="../media/image58.jpeg"/><Relationship Id="rId4" Type="http://schemas.openxmlformats.org/officeDocument/2006/relationships/image" Target="../media/image10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5.wma"/><Relationship Id="rId7" Type="http://schemas.openxmlformats.org/officeDocument/2006/relationships/image" Target="../media/image4.png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5.wm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7.wm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.png"/><Relationship Id="rId4" Type="http://schemas.openxmlformats.org/officeDocument/2006/relationships/audio" Target="../media/media37.wma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63.png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10.jp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.jpg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microsoft.com/office/2007/relationships/hdphoto" Target="../media/hdphoto6.wdp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0.jpg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gif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Муниципальное бюджетное дошкольное образовательное учреждение г. Владимира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«Детский сад № 34 комбинированного вида»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9403" y="1210614"/>
            <a:ext cx="6262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ВИКТОРИНА «ПТИЦЫ»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48" y="1848428"/>
            <a:ext cx="2786247" cy="35606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8062" y="5626516"/>
            <a:ext cx="4365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Автор – воспитатель высшей категории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Маркова Галина Капитоновна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1684" y="6272847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ВЛАДИМИР 2017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КАКАЯ ПТИЦА ЛЮБИТ ВОРОВАТЬ БЛЕСТЯЩИЕ ВЕЩИ?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200438" y="1571222"/>
            <a:ext cx="4743123" cy="5006596"/>
            <a:chOff x="2200438" y="1571222"/>
            <a:chExt cx="4743123" cy="500659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0438" y="2579102"/>
              <a:ext cx="4743123" cy="399871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082603" y="1571222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СОРОКА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629" y="845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3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14681" y="373489"/>
            <a:ext cx="9144000" cy="6825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У КАКОЙ ПТИЦЕ ДОМ НА СКАЛЕ?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6" y="940159"/>
            <a:ext cx="9144000" cy="648451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672356" y="373489"/>
            <a:ext cx="5471644" cy="3157135"/>
            <a:chOff x="3672356" y="257579"/>
            <a:chExt cx="5471644" cy="315713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487" y="257579"/>
              <a:ext cx="4209513" cy="31571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72356" y="940159"/>
              <a:ext cx="1369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ОРЁЛ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0713" y="598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КАКАЯ ПТИЦА НЕ СПИТ НОЧАМИ?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369219" y="1906074"/>
            <a:ext cx="2413395" cy="5042078"/>
            <a:chOff x="3369219" y="1906074"/>
            <a:chExt cx="2413395" cy="504207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219" y="2768251"/>
              <a:ext cx="2413395" cy="417990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095482" y="1906074"/>
              <a:ext cx="13937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СОВА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327" y="29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25" y="151805"/>
            <a:ext cx="8834908" cy="761737"/>
          </a:xfrm>
          <a:prstGeom prst="roundRect">
            <a:avLst/>
          </a:prstGeom>
          <a:solidFill>
            <a:srgbClr val="FF0000"/>
          </a:solidFill>
          <a:ln w="5715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2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ЗАДАНИЕ «НА КОРМУШКЕ»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37" y="1949961"/>
            <a:ext cx="2687749" cy="1172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4423"/>
            <a:ext cx="2015542" cy="201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12582" b="36349"/>
          <a:stretch/>
        </p:blipFill>
        <p:spPr>
          <a:xfrm>
            <a:off x="6090437" y="5453286"/>
            <a:ext cx="2459864" cy="1417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81" y="3507160"/>
            <a:ext cx="2252461" cy="1946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9" y="1728360"/>
            <a:ext cx="2434003" cy="1825502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172" y="993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ПОМЕСТИТЕ </a:t>
            </a:r>
            <a:br>
              <a:rPr lang="ru-RU" sz="28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ПЕРЕЛЁТНЫХ ПТИЦ НА ДЕРЕВО, А ЗИМУЮЩИХ НА КОРМУШКУ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3"/>
          <a:stretch/>
        </p:blipFill>
        <p:spPr>
          <a:xfrm>
            <a:off x="-57955" y="2626464"/>
            <a:ext cx="1790164" cy="4215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3"/>
          <a:stretch/>
        </p:blipFill>
        <p:spPr>
          <a:xfrm>
            <a:off x="6609256" y="5010096"/>
            <a:ext cx="2637775" cy="18479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17" y="2115588"/>
            <a:ext cx="2422317" cy="32390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9" y="2115588"/>
            <a:ext cx="1830161" cy="18507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90" y="2542058"/>
            <a:ext cx="1894123" cy="1025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0153" y="2080415"/>
            <a:ext cx="1673996" cy="16004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00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59" y="2475642"/>
            <a:ext cx="1905000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88" y="2330295"/>
            <a:ext cx="1728988" cy="17289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89" y="2310763"/>
            <a:ext cx="1783963" cy="17585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21" y="2430106"/>
            <a:ext cx="2057686" cy="1629177"/>
          </a:xfrm>
          <a:prstGeom prst="rect">
            <a:avLst/>
          </a:prstGeom>
        </p:spPr>
      </p:pic>
      <p:pic>
        <p:nvPicPr>
          <p:cNvPr id="4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7527" y="940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37847 0.4076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4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43837 -0.0537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43385 0.2423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4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44306 0.20902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53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39531 0.0784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4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28577 0.28079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8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2441 0.35532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31007 0.23888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" y="206063"/>
            <a:ext cx="8834908" cy="761736"/>
          </a:xfrm>
          <a:prstGeom prst="roundRect">
            <a:avLst/>
          </a:prstGeom>
          <a:solidFill>
            <a:srgbClr val="FF0000"/>
          </a:solidFill>
          <a:ln w="5715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3 ЗАДАНИЕ «ПТИЧЬИ ЗАГАДКИ»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37" y="1949961"/>
            <a:ext cx="2687749" cy="1172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4423"/>
            <a:ext cx="2015542" cy="201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12582" b="36349"/>
          <a:stretch/>
        </p:blipFill>
        <p:spPr>
          <a:xfrm>
            <a:off x="6090437" y="5453286"/>
            <a:ext cx="2459864" cy="1417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81" y="3507160"/>
            <a:ext cx="2252461" cy="1946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9" y="1728360"/>
            <a:ext cx="2434003" cy="1825502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172" y="1323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7509" y="243351"/>
            <a:ext cx="6548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2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  лесу  деревья  лечит</a:t>
            </a:r>
            <a:r>
              <a:rPr lang="ru-RU" sz="2400" b="1" dirty="0" smtClean="0">
                <a:solidFill>
                  <a:srgbClr val="002060"/>
                </a:solidFill>
              </a:rPr>
              <a:t>  н</a:t>
            </a:r>
            <a:r>
              <a:rPr lang="ru-RU" sz="2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  жалея  головы</a:t>
            </a:r>
            <a:r>
              <a:rPr lang="ru-RU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Тяжела его </a:t>
            </a:r>
            <a:r>
              <a:rPr lang="ru-RU" sz="2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sz="2400" b="1" dirty="0" smtClean="0">
                <a:solidFill>
                  <a:srgbClr val="002060"/>
                </a:solidFill>
              </a:rPr>
              <a:t>: ц</a:t>
            </a:r>
            <a:r>
              <a:rPr lang="ru-RU" sz="2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елый </a:t>
            </a:r>
            <a:r>
              <a:rPr lang="ru-RU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долбит </a:t>
            </a:r>
            <a:r>
              <a:rPr lang="ru-RU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стволы. </a:t>
            </a:r>
            <a:endParaRPr lang="ru-RU" sz="2400" b="1" dirty="0">
              <a:solidFill>
                <a:srgbClr val="002060"/>
              </a:solidFill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253"/>
            <a:ext cx="3559506" cy="5183747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144" y="243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6372" y="217593"/>
            <a:ext cx="7907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Кто без нот и без свирели лучше всех выводит трели?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       Голосистее</a:t>
            </a:r>
            <a:r>
              <a:rPr lang="ru-RU" sz="2400" b="1" dirty="0">
                <a:solidFill>
                  <a:srgbClr val="002060"/>
                </a:solidFill>
              </a:rPr>
              <a:t>, нежнее? Кто же это? </a:t>
            </a:r>
          </a:p>
          <a:p>
            <a:pPr>
              <a:spcAft>
                <a:spcPts val="0"/>
              </a:spcAft>
            </a:pP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46" y="725484"/>
            <a:ext cx="4636395" cy="5925106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113" y="420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6372" y="217593"/>
            <a:ext cx="7907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Прилетает к нам с теплом, путь проделав длинный.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 Лепит </a:t>
            </a:r>
            <a:r>
              <a:rPr lang="ru-RU" sz="2400" b="1" dirty="0">
                <a:solidFill>
                  <a:srgbClr val="002060"/>
                </a:solidFill>
              </a:rPr>
              <a:t>домик под окном из травы и глины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9" y="2744786"/>
            <a:ext cx="4172754" cy="4113214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144" y="217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3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6372" y="217593"/>
            <a:ext cx="7907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dirty="0">
                <a:solidFill>
                  <a:srgbClr val="002060"/>
                </a:solidFill>
              </a:rPr>
              <a:t>Спинкой зеленовата, животиком желтовата,</a:t>
            </a:r>
            <a:endParaRPr lang="ru-RU" sz="2400" dirty="0">
              <a:solidFill>
                <a:srgbClr val="002060"/>
              </a:solidFill>
            </a:endParaRPr>
          </a:p>
          <a:p>
            <a:pPr lvl="1"/>
            <a:r>
              <a:rPr lang="ru-RU" sz="2400" b="1" dirty="0">
                <a:solidFill>
                  <a:srgbClr val="002060"/>
                </a:solidFill>
              </a:rPr>
              <a:t>Черненькая </a:t>
            </a:r>
            <a:r>
              <a:rPr lang="ru-RU" sz="2400" b="1" dirty="0" smtClean="0">
                <a:solidFill>
                  <a:srgbClr val="002060"/>
                </a:solidFill>
              </a:rPr>
              <a:t>  шапочка   и  полоска </a:t>
            </a:r>
            <a:r>
              <a:rPr lang="ru-RU" sz="2400" b="1" dirty="0">
                <a:solidFill>
                  <a:srgbClr val="002060"/>
                </a:solidFill>
              </a:rPr>
              <a:t>шарфика. </a:t>
            </a:r>
            <a:endParaRPr lang="ru-RU" sz="2400" dirty="0">
              <a:solidFill>
                <a:srgbClr val="00206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9202" b="34085"/>
          <a:stretch/>
        </p:blipFill>
        <p:spPr>
          <a:xfrm>
            <a:off x="2266682" y="1610003"/>
            <a:ext cx="5087155" cy="318094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659" y="328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" y="151805"/>
            <a:ext cx="8834908" cy="761737"/>
          </a:xfrm>
          <a:prstGeom prst="roundRect">
            <a:avLst/>
          </a:prstGeom>
          <a:solidFill>
            <a:srgbClr val="FF0000"/>
          </a:solidFill>
          <a:ln w="5715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1 ЗАДАНИЕ «ВСЁ О ПТИЦАХ»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37" y="1949961"/>
            <a:ext cx="2687749" cy="1172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4423"/>
            <a:ext cx="2015542" cy="201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12582" b="36349"/>
          <a:stretch/>
        </p:blipFill>
        <p:spPr>
          <a:xfrm>
            <a:off x="6090437" y="5453286"/>
            <a:ext cx="2459864" cy="1417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81" y="3507160"/>
            <a:ext cx="2252461" cy="1946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9" y="1728360"/>
            <a:ext cx="2434003" cy="1825502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799" y="104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1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8795" y="269108"/>
            <a:ext cx="71220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</a:rPr>
              <a:t>  серой  шубке   перовой   и  в  </a:t>
            </a:r>
            <a:r>
              <a:rPr lang="ru-RU" sz="2400" b="1" dirty="0">
                <a:solidFill>
                  <a:srgbClr val="002060"/>
                </a:solidFill>
              </a:rPr>
              <a:t>морозы </a:t>
            </a:r>
            <a:r>
              <a:rPr lang="ru-RU" sz="2400" b="1" dirty="0" smtClean="0">
                <a:solidFill>
                  <a:srgbClr val="002060"/>
                </a:solidFill>
              </a:rPr>
              <a:t>  он  герой</a:t>
            </a:r>
            <a:r>
              <a:rPr lang="ru-RU" sz="2400" b="1" dirty="0">
                <a:solidFill>
                  <a:srgbClr val="002060"/>
                </a:solidFill>
              </a:rPr>
              <a:t>. 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Скачет, на лету резвится, не </a:t>
            </a:r>
            <a:r>
              <a:rPr lang="ru-RU" sz="2400" b="1" dirty="0" smtClean="0">
                <a:solidFill>
                  <a:srgbClr val="002060"/>
                </a:solidFill>
              </a:rPr>
              <a:t>орёл</a:t>
            </a:r>
            <a:r>
              <a:rPr lang="ru-RU" sz="2400" b="1" dirty="0">
                <a:solidFill>
                  <a:srgbClr val="002060"/>
                </a:solidFill>
              </a:rPr>
              <a:t>, — а все же птица!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b="1" dirty="0"/>
              <a:t> </a:t>
            </a:r>
            <a:endParaRPr lang="ru-RU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64" b="96000" l="2727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67" y="2516208"/>
            <a:ext cx="4200123" cy="4200123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355" y="269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9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2580" y="153199"/>
            <a:ext cx="79076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Красногрудый, чернокрылый, любит зернышки клевать,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С    первым   снегом   на   рябине</a:t>
            </a:r>
            <a:r>
              <a:rPr lang="ru-RU" sz="2400" b="1" dirty="0">
                <a:solidFill>
                  <a:srgbClr val="002060"/>
                </a:solidFill>
              </a:rPr>
              <a:t> </a:t>
            </a:r>
            <a:r>
              <a:rPr lang="ru-RU" sz="2400" b="1" dirty="0" smtClean="0">
                <a:solidFill>
                  <a:srgbClr val="002060"/>
                </a:solidFill>
              </a:rPr>
              <a:t>  он   появится   опять</a:t>
            </a:r>
            <a:r>
              <a:rPr lang="ru-RU" sz="2400" b="1" dirty="0">
                <a:solidFill>
                  <a:srgbClr val="002060"/>
                </a:solidFill>
              </a:rPr>
              <a:t>. 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b="1" dirty="0"/>
              <a:t> </a:t>
            </a:r>
            <a:endParaRPr lang="ru-RU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30" y="1364226"/>
            <a:ext cx="7851370" cy="346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0688"/>
            <a:ext cx="9144000" cy="2957311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132" y="307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1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5459" y="204714"/>
            <a:ext cx="7907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Вместе с этой черной птицей к нам весна в окно стучится.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           Зимнюю одежду прячь! Кто по пашне скачет? </a:t>
            </a:r>
            <a:endParaRPr lang="ru-RU" sz="2400" dirty="0">
              <a:solidFill>
                <a:srgbClr val="00206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754"/>
            <a:ext cx="9144000" cy="5724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9" y="234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8795" y="269108"/>
            <a:ext cx="7122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Детки домик смастерили и на дерево прибили.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       Поселился в нем певец. Как зовут его? </a:t>
            </a:r>
            <a:r>
              <a:rPr lang="ru-RU" sz="2400" b="1" dirty="0" smtClean="0">
                <a:solidFill>
                  <a:srgbClr val="002060"/>
                </a:solidFill>
              </a:rPr>
              <a:t>...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9" y="2750772"/>
            <a:ext cx="4533364" cy="4107228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961" y="269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" y="206063"/>
            <a:ext cx="8834908" cy="761736"/>
          </a:xfrm>
          <a:prstGeom prst="roundRect">
            <a:avLst/>
          </a:prstGeom>
          <a:solidFill>
            <a:srgbClr val="FF0000"/>
          </a:solidFill>
          <a:ln w="5715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4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ЗАДАНИЕ «УЗНАЙ И НАЗОВИ»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37" y="1949961"/>
            <a:ext cx="2687749" cy="1172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4423"/>
            <a:ext cx="2015542" cy="201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12582" b="36349"/>
          <a:stretch/>
        </p:blipFill>
        <p:spPr>
          <a:xfrm>
            <a:off x="6090437" y="5453286"/>
            <a:ext cx="2459864" cy="1417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81" y="3507160"/>
            <a:ext cx="2252461" cy="1946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9" y="1728360"/>
            <a:ext cx="2434003" cy="1825502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6569" y="1154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3353961" y="3864893"/>
            <a:ext cx="2697361" cy="2473865"/>
            <a:chOff x="3362225" y="4409815"/>
            <a:chExt cx="2697361" cy="247386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225" y="4409815"/>
              <a:ext cx="2697361" cy="24738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10905" y="557018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1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7328" y="164669"/>
            <a:ext cx="1432279" cy="2112134"/>
            <a:chOff x="37328" y="164669"/>
            <a:chExt cx="1432279" cy="211213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8" y="164669"/>
              <a:ext cx="1432279" cy="211213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95922" y="81136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249035" y="209554"/>
            <a:ext cx="4172755" cy="2229302"/>
            <a:chOff x="2249035" y="209554"/>
            <a:chExt cx="4172755" cy="222930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035" y="209554"/>
              <a:ext cx="4172755" cy="2229302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4981834" y="1013435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3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236587" y="457953"/>
            <a:ext cx="1802977" cy="1818850"/>
            <a:chOff x="7236587" y="457953"/>
            <a:chExt cx="1802977" cy="181885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36587" y="457953"/>
              <a:ext cx="1802977" cy="1818850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8179975" y="811369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5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864500" y="2714212"/>
            <a:ext cx="2408289" cy="1528508"/>
            <a:chOff x="6864500" y="2714212"/>
            <a:chExt cx="2408289" cy="152850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3" t="10133" r="4759" b="11825"/>
            <a:stretch/>
          </p:blipFill>
          <p:spPr>
            <a:xfrm>
              <a:off x="6864500" y="2714212"/>
              <a:ext cx="2408289" cy="1528508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7507680" y="3118798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6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-315865" y="2714212"/>
            <a:ext cx="2364232" cy="1809326"/>
            <a:chOff x="-198443" y="3118798"/>
            <a:chExt cx="2364232" cy="180932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85" b="89933" l="11887" r="745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2" t="454" r="21937" b="-454"/>
            <a:stretch/>
          </p:blipFill>
          <p:spPr>
            <a:xfrm>
              <a:off x="-198443" y="3118798"/>
              <a:ext cx="2364232" cy="1809326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1025255" y="3561593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4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-63976" y="4739410"/>
            <a:ext cx="2008499" cy="1919108"/>
            <a:chOff x="1959" y="4964572"/>
            <a:chExt cx="2008499" cy="191910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" t="14119" r="-601" b="18061"/>
            <a:stretch/>
          </p:blipFill>
          <p:spPr>
            <a:xfrm>
              <a:off x="1959" y="4964572"/>
              <a:ext cx="2008499" cy="1919108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839896" y="5646747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7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864499" y="4665283"/>
            <a:ext cx="2175065" cy="1929875"/>
            <a:chOff x="6864500" y="4928124"/>
            <a:chExt cx="2175065" cy="192987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500" y="4928124"/>
              <a:ext cx="2175065" cy="1929875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7846468" y="5539118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158572" y="6409797"/>
            <a:ext cx="1542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ГЛУХАРЬ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782258" y="646724"/>
            <a:ext cx="954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0РЁЛ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57658" y="1842250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ФИЛИН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902953" y="4065814"/>
            <a:ext cx="2136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ТРЯСОГУЗКА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75794" y="6457431"/>
            <a:ext cx="1247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ЧИБИС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48691" y="1979711"/>
            <a:ext cx="1686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СОЛОВЕЙ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600681" y="6409797"/>
            <a:ext cx="1158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БЕКАС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25518" y="4023848"/>
            <a:ext cx="1148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КЛЁСТ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8601" y="201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3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" y="206063"/>
            <a:ext cx="8834908" cy="761736"/>
          </a:xfrm>
          <a:prstGeom prst="roundRect">
            <a:avLst/>
          </a:prstGeom>
          <a:solidFill>
            <a:srgbClr val="FF0000"/>
          </a:solidFill>
          <a:ln w="5715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5 ЗАДАНИЕ «ИЗ КАКОЙ МЫ СКАЗКИ?»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37" y="1949961"/>
            <a:ext cx="2687749" cy="1172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4423"/>
            <a:ext cx="2015542" cy="201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12582" b="36349"/>
          <a:stretch/>
        </p:blipFill>
        <p:spPr>
          <a:xfrm>
            <a:off x="6090437" y="5453286"/>
            <a:ext cx="2459864" cy="1417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81" y="3507160"/>
            <a:ext cx="2252461" cy="1946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9" y="1728360"/>
            <a:ext cx="2434003" cy="1825502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8446" y="1323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С КАКИМИ ПТИЦАМИ ЛЕТАЛА ЛЯГУШКА-ПУТЕШЕСТВЕННИЦА?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04" y="1529365"/>
            <a:ext cx="9427335" cy="547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 b="10059"/>
          <a:stretch/>
        </p:blipFill>
        <p:spPr>
          <a:xfrm>
            <a:off x="-167426" y="1234759"/>
            <a:ext cx="9414457" cy="576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991" y="782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КАКОЙ ПТИЦЕЙ СТАЛ ГАДКИЙ УТЁНОК, КОГДА ВЫРОС?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27794" r="9088" b="-1"/>
          <a:stretch/>
        </p:blipFill>
        <p:spPr>
          <a:xfrm>
            <a:off x="-103032" y="1159099"/>
            <a:ext cx="9270591" cy="569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1" b="8156"/>
          <a:stretch/>
        </p:blipFill>
        <p:spPr>
          <a:xfrm>
            <a:off x="-157010" y="1146218"/>
            <a:ext cx="9458019" cy="580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597" y="940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КАКУЮ ПТИЦУ СПАСЛА ДЮЙМОВОЧКА?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41"/>
          <a:stretch/>
        </p:blipFill>
        <p:spPr>
          <a:xfrm>
            <a:off x="-154548" y="1249251"/>
            <a:ext cx="9414457" cy="5724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1" r="8031" b="7891"/>
          <a:stretch/>
        </p:blipFill>
        <p:spPr>
          <a:xfrm>
            <a:off x="-154548" y="1249251"/>
            <a:ext cx="9298548" cy="575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902" y="180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КАКИЕ ПТИЦЫ ПРИЛЕТАЮТ К НАМ ВЕСНОЙ ПЕРВЫМИ?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184856" y="1333190"/>
            <a:ext cx="7020512" cy="3457750"/>
            <a:chOff x="1184856" y="1333190"/>
            <a:chExt cx="7020512" cy="345775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856" y="1687133"/>
              <a:ext cx="7020512" cy="310380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03558" y="1333190"/>
              <a:ext cx="15565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ГРАЧИ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688" y="723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3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У КОГО ЛИСА УКРАЛА СЫР В БАСНЕ ИВАНА КРЫЛОВА?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9"/>
          <a:stretch/>
        </p:blipFill>
        <p:spPr>
          <a:xfrm>
            <a:off x="-103032" y="1284215"/>
            <a:ext cx="9247031" cy="5683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7887" r="5915" b="15680"/>
          <a:stretch/>
        </p:blipFill>
        <p:spPr>
          <a:xfrm>
            <a:off x="759854" y="940159"/>
            <a:ext cx="3142445" cy="307445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628" y="940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0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КАКАЯ ПТИЦА, КОГДА СТУЧАЛИ В ДВЕРЬ, СПРАШИВАЛА:</a:t>
            </a:r>
            <a:br>
              <a:rPr lang="ru-RU" sz="28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«КТО ТАМ? КТО ТАМ?»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6"/>
          <a:stretch/>
        </p:blipFill>
        <p:spPr>
          <a:xfrm>
            <a:off x="-92324" y="1105116"/>
            <a:ext cx="9328648" cy="5855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7887" r="5915" b="15680"/>
          <a:stretch/>
        </p:blipFill>
        <p:spPr>
          <a:xfrm>
            <a:off x="4739426" y="3026537"/>
            <a:ext cx="3142445" cy="3074458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628" y="717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1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КАК ЗОВУТ ВОРОНУ В ПЕРЕДАЧЕ </a:t>
            </a:r>
            <a:br>
              <a:rPr lang="ru-RU" sz="28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 «СПОКОЙНОЙ НОЧИ, МАЛЫШИ?»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"/>
          <a:stretch/>
        </p:blipFill>
        <p:spPr>
          <a:xfrm>
            <a:off x="-186028" y="1390919"/>
            <a:ext cx="9348803" cy="563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55" y="4481846"/>
            <a:ext cx="2036703" cy="237615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327" y="45827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9406" y="940159"/>
            <a:ext cx="217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КАРКУША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КАКИЕ ПТИЦЫ ПОМОГЛИ АЙБОЛИТУ ДОБРАТЬСЯ ДО АФРИКИ?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8" y="1203774"/>
            <a:ext cx="9272788" cy="581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7887" r="5915" b="15680"/>
          <a:stretch/>
        </p:blipFill>
        <p:spPr>
          <a:xfrm>
            <a:off x="669702" y="1203774"/>
            <a:ext cx="3142445" cy="3074458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02" y="767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2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2060"/>
                </a:solidFill>
                <a:latin typeface="+mn-lt"/>
              </a:rPr>
              <a:t>КАКАЯ ПТИЦА РАЗОРВАЛА ЗАЙЦУ МЕШОК</a:t>
            </a: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 </a:t>
            </a:r>
            <a:br>
              <a:rPr lang="ru-RU" sz="28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100" b="1" dirty="0" smtClean="0">
                <a:solidFill>
                  <a:srgbClr val="002060"/>
                </a:solidFill>
                <a:latin typeface="+mn-lt"/>
              </a:rPr>
              <a:t>В СКАЗКЕ «МЕШОК С ЯБЛОКАМИ»? </a:t>
            </a:r>
            <a:endParaRPr lang="ru-RU" sz="31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" b="8399"/>
          <a:stretch/>
        </p:blipFill>
        <p:spPr>
          <a:xfrm>
            <a:off x="-95140" y="1287887"/>
            <a:ext cx="9334280" cy="568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7887" r="5915" b="15680"/>
          <a:stretch/>
        </p:blipFill>
        <p:spPr>
          <a:xfrm>
            <a:off x="334851" y="3783542"/>
            <a:ext cx="3142445" cy="307445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327" y="388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7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" y="206063"/>
            <a:ext cx="8834908" cy="761736"/>
          </a:xfrm>
          <a:prstGeom prst="roundRect">
            <a:avLst/>
          </a:prstGeom>
          <a:solidFill>
            <a:srgbClr val="FF0000"/>
          </a:solidFill>
          <a:ln w="5715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ФИЗКУЛЬТМИНУТКА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51" y="1143269"/>
            <a:ext cx="2687749" cy="11725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4545" y="967799"/>
            <a:ext cx="820384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Стая птиц летит на юг,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Небо синее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вокруг. 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(Дети машут руками, словно крыльями).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Чтоб скорее прилетать,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Надо крыльями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махать. 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(Дети машут руками интенсивнее).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В небе ясном солнце светит,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Космонавт летит в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ракете. 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(Потягивания — руки вверх).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А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внизу леса, поля —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Расстилается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земля. 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(Низкий наклон вперёд, руки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разводятся в стороны).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Птички начали спускаться,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На поляне все садятся.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Предстоит им долгий путь,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Надо птичкам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отдохнуть. 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(Дети садятся в глубокий присед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и сидят).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И опять пора в дорогу,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Пролететь нам надо много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.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Дети встают и машут «крыльями».)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Вот и юг. Ура! Ура!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Приземляться нам пора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.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</a:t>
            </a:r>
            <a:r>
              <a:rPr lang="ru-RU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Дети садятся за </a:t>
            </a:r>
            <a:r>
              <a:rPr lang="ru-RU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столы).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507" y="282131"/>
            <a:ext cx="609600" cy="6096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068" y="320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4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" y="206063"/>
            <a:ext cx="8834908" cy="761736"/>
          </a:xfrm>
          <a:prstGeom prst="roundRect">
            <a:avLst/>
          </a:prstGeom>
          <a:solidFill>
            <a:srgbClr val="FF0000"/>
          </a:solidFill>
          <a:ln w="5715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6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ЗАДАНИЕ «ТРЕТИЙ ЛИШНИЙ»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37" y="1949961"/>
            <a:ext cx="2687749" cy="1172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4423"/>
            <a:ext cx="2015542" cy="201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12582" b="36349"/>
          <a:stretch/>
        </p:blipFill>
        <p:spPr>
          <a:xfrm>
            <a:off x="6090437" y="5453286"/>
            <a:ext cx="2459864" cy="1417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81" y="3507160"/>
            <a:ext cx="2252461" cy="1946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9" y="1728360"/>
            <a:ext cx="2434003" cy="1825502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72" y="113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па 47"/>
          <p:cNvGrpSpPr/>
          <p:nvPr/>
        </p:nvGrpSpPr>
        <p:grpSpPr>
          <a:xfrm>
            <a:off x="617611" y="0"/>
            <a:ext cx="2175304" cy="2682759"/>
            <a:chOff x="361833" y="15984"/>
            <a:chExt cx="2175304" cy="268275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000" l="109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1833" y="15984"/>
              <a:ext cx="2175304" cy="224417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42580" y="2175523"/>
              <a:ext cx="16690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ВОРОБЕЙ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3230391" y="46860"/>
            <a:ext cx="2456196" cy="2682759"/>
            <a:chOff x="2989968" y="15984"/>
            <a:chExt cx="2456196" cy="268275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968" y="15984"/>
              <a:ext cx="2456196" cy="2421149"/>
            </a:xfrm>
            <a:prstGeom prst="rect">
              <a:avLst/>
            </a:prstGeom>
          </p:spPr>
        </p:pic>
        <p:sp>
          <p:nvSpPr>
            <p:cNvPr id="43" name="Прямоугольник 42"/>
            <p:cNvSpPr/>
            <p:nvPr/>
          </p:nvSpPr>
          <p:spPr>
            <a:xfrm>
              <a:off x="3480420" y="2175523"/>
              <a:ext cx="18458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ЛАСТОЧКА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023148" y="38932"/>
            <a:ext cx="3324688" cy="2643827"/>
            <a:chOff x="5819312" y="54916"/>
            <a:chExt cx="3324688" cy="264382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7269" l="321" r="988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312" y="54916"/>
              <a:ext cx="3324688" cy="2343283"/>
            </a:xfrm>
            <a:prstGeom prst="rect">
              <a:avLst/>
            </a:prstGeom>
          </p:spPr>
        </p:pic>
        <p:sp>
          <p:nvSpPr>
            <p:cNvPr id="44" name="Прямоугольник 43"/>
            <p:cNvSpPr/>
            <p:nvPr/>
          </p:nvSpPr>
          <p:spPr>
            <a:xfrm>
              <a:off x="7213607" y="2175523"/>
              <a:ext cx="9123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ГРАЧ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3560" y="3885603"/>
            <a:ext cx="3075636" cy="2575819"/>
            <a:chOff x="0" y="3980244"/>
            <a:chExt cx="3075636" cy="257581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80244"/>
              <a:ext cx="3075636" cy="1923981"/>
            </a:xfrm>
            <a:prstGeom prst="rect">
              <a:avLst/>
            </a:prstGeom>
          </p:spPr>
        </p:pic>
        <p:sp>
          <p:nvSpPr>
            <p:cNvPr id="45" name="Прямоугольник 44"/>
            <p:cNvSpPr/>
            <p:nvPr/>
          </p:nvSpPr>
          <p:spPr>
            <a:xfrm>
              <a:off x="564799" y="6032843"/>
              <a:ext cx="15055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ВОРОНА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3352849" y="3140191"/>
            <a:ext cx="2874135" cy="3414804"/>
            <a:chOff x="3410025" y="3168203"/>
            <a:chExt cx="2874135" cy="3414804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00" b="100000" l="1000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025" y="3168203"/>
              <a:ext cx="2874135" cy="2874135"/>
            </a:xfrm>
            <a:prstGeom prst="rect">
              <a:avLst/>
            </a:prstGeom>
          </p:spPr>
        </p:pic>
        <p:sp>
          <p:nvSpPr>
            <p:cNvPr id="46" name="Прямоугольник 45"/>
            <p:cNvSpPr/>
            <p:nvPr/>
          </p:nvSpPr>
          <p:spPr>
            <a:xfrm>
              <a:off x="4178910" y="6059787"/>
              <a:ext cx="13980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ЛЕБЕДЬ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6923905" y="4460723"/>
            <a:ext cx="2220095" cy="2094272"/>
            <a:chOff x="6923905" y="4461791"/>
            <a:chExt cx="2220095" cy="2094272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7946" y="4461791"/>
              <a:ext cx="2036054" cy="1697694"/>
            </a:xfrm>
            <a:prstGeom prst="rect">
              <a:avLst/>
            </a:prstGeom>
          </p:spPr>
        </p:pic>
        <p:sp>
          <p:nvSpPr>
            <p:cNvPr id="47" name="Прямоугольник 46"/>
            <p:cNvSpPr/>
            <p:nvPr/>
          </p:nvSpPr>
          <p:spPr>
            <a:xfrm>
              <a:off x="6923905" y="6032843"/>
              <a:ext cx="152317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СИНИЦА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419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8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3305574" y="231820"/>
            <a:ext cx="2728236" cy="2895961"/>
            <a:chOff x="3305574" y="231820"/>
            <a:chExt cx="2728236" cy="289596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574" y="231820"/>
              <a:ext cx="2728236" cy="2728236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3986992" y="2604561"/>
              <a:ext cx="10332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СОВА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43101" y="326489"/>
            <a:ext cx="1999169" cy="2751179"/>
            <a:chOff x="143101" y="326489"/>
            <a:chExt cx="1999169" cy="275117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01" y="326489"/>
              <a:ext cx="1999169" cy="2252585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530532" y="2554448"/>
              <a:ext cx="14622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КУРИЦА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666349" y="326489"/>
            <a:ext cx="2539682" cy="2801292"/>
            <a:chOff x="6666349" y="326489"/>
            <a:chExt cx="2539682" cy="280129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349" y="326489"/>
              <a:ext cx="2539682" cy="2539682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7197114" y="2604561"/>
              <a:ext cx="14173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ИНДЮК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77085" y="3902417"/>
            <a:ext cx="2520661" cy="2688431"/>
            <a:chOff x="377085" y="3902417"/>
            <a:chExt cx="2520661" cy="268843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085" y="3902417"/>
              <a:ext cx="2520661" cy="2095158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686110" y="6067628"/>
              <a:ext cx="13832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ГОЛУБЬ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015184" y="4085063"/>
            <a:ext cx="2175304" cy="2505785"/>
            <a:chOff x="4015184" y="4085063"/>
            <a:chExt cx="2175304" cy="250578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6000" l="109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15184" y="4085063"/>
              <a:ext cx="2175304" cy="2244175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4185700" y="6067628"/>
              <a:ext cx="16690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2060"/>
                  </a:solidFill>
                </a:rPr>
                <a:t>ВОРОБЕЙ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050351" y="4620815"/>
            <a:ext cx="1871915" cy="1970033"/>
            <a:chOff x="7050351" y="4620815"/>
            <a:chExt cx="1871915" cy="197003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94400" y1="6200" x2="94400" y2="6200"/>
                          <a14:foregroundMark x1="93800" y1="6200" x2="93800" y2="6200"/>
                          <a14:foregroundMark x1="92200" y1="6400" x2="92200" y2="6400"/>
                          <a14:foregroundMark x1="52400" y1="75600" x2="52400" y2="75600"/>
                          <a14:foregroundMark x1="66000" y1="71600" x2="66000" y2="71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50351" y="4620815"/>
              <a:ext cx="1771678" cy="1600210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7197114" y="6067628"/>
              <a:ext cx="17251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КУКУШКА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77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165777" y="4139879"/>
            <a:ext cx="1999169" cy="2752878"/>
            <a:chOff x="141728" y="4160007"/>
            <a:chExt cx="1999169" cy="275287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28" y="4160007"/>
              <a:ext cx="1999169" cy="2252585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461930" y="6389665"/>
              <a:ext cx="14622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КУРИЦА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909129" y="4849265"/>
            <a:ext cx="1895093" cy="2008735"/>
            <a:chOff x="6844289" y="4904150"/>
            <a:chExt cx="1895093" cy="200873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94400" y1="6200" x2="94400" y2="6200"/>
                          <a14:foregroundMark x1="93800" y1="6200" x2="93800" y2="6200"/>
                          <a14:foregroundMark x1="92200" y1="6400" x2="92200" y2="6400"/>
                          <a14:foregroundMark x1="52400" y1="75600" x2="52400" y2="75600"/>
                          <a14:foregroundMark x1="66000" y1="71600" x2="66000" y2="71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44289" y="4904150"/>
              <a:ext cx="1771678" cy="160021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014230" y="6389665"/>
              <a:ext cx="17251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КУКУШКА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612310" y="4669942"/>
            <a:ext cx="2064317" cy="2221376"/>
            <a:chOff x="3306173" y="4729059"/>
            <a:chExt cx="2064317" cy="22213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01"/>
            <a:stretch/>
          </p:blipFill>
          <p:spPr>
            <a:xfrm>
              <a:off x="3306173" y="4729059"/>
              <a:ext cx="2064317" cy="1491437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3825080" y="6427215"/>
              <a:ext cx="147027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СОРОКА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048950" y="1224857"/>
            <a:ext cx="1785391" cy="2606750"/>
            <a:chOff x="7014922" y="959572"/>
            <a:chExt cx="1785391" cy="260675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922" y="959572"/>
              <a:ext cx="1785391" cy="2038118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7067927" y="3043102"/>
              <a:ext cx="13244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ЯСТРЕБ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60683" y="1179446"/>
            <a:ext cx="2405041" cy="2652161"/>
            <a:chOff x="603707" y="914161"/>
            <a:chExt cx="2405041" cy="265216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07" y="914161"/>
              <a:ext cx="2405041" cy="2128941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1373857" y="3043102"/>
              <a:ext cx="10141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ОРЁЛ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765142" y="230839"/>
            <a:ext cx="2184390" cy="3600768"/>
            <a:chOff x="3786444" y="-34446"/>
            <a:chExt cx="2184390" cy="360076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444" y="-34446"/>
              <a:ext cx="2184390" cy="3182732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4227467" y="3043102"/>
              <a:ext cx="13023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</a:rPr>
                <a:t>СТРАУС</a:t>
              </a:r>
              <a:endParaRPr lang="ru-RU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20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КАКАЯ ПТИЦА НАШИХ ЛЕСОВ </a:t>
            </a:r>
            <a:br>
              <a:rPr lang="ru-RU" sz="28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ЛУЧШЕ ВСЕХ ПОДРАЖАЕТ ПТИЧЬИМ ГОЛОСАМ?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1493925"/>
            <a:ext cx="6370629" cy="3652165"/>
            <a:chOff x="0" y="1493925"/>
            <a:chExt cx="6370629" cy="365216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93925"/>
              <a:ext cx="4031087" cy="36521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134119" y="2730321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СКВОРЕЦ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750" y="76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" y="206063"/>
            <a:ext cx="8834908" cy="761736"/>
          </a:xfrm>
          <a:prstGeom prst="roundRect">
            <a:avLst/>
          </a:prstGeom>
          <a:solidFill>
            <a:srgbClr val="FF0000"/>
          </a:solidFill>
          <a:ln w="5715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7 ЗАДАНИЕ «СОБЕРИ ПО ЧАСТЯМ»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37" y="1949961"/>
            <a:ext cx="2687749" cy="1172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4423"/>
            <a:ext cx="2015542" cy="201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12582" b="36349"/>
          <a:stretch/>
        </p:blipFill>
        <p:spPr>
          <a:xfrm>
            <a:off x="6090437" y="5453286"/>
            <a:ext cx="2459864" cy="1417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81" y="3507160"/>
            <a:ext cx="2252461" cy="1946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9" y="1728360"/>
            <a:ext cx="2434003" cy="1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5" y="1735025"/>
            <a:ext cx="4161772" cy="31560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89" y="1735025"/>
            <a:ext cx="3766172" cy="315601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165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8161" y1="59732" x2="78161" y2="59732"/>
                        <a14:foregroundMark x1="78161" y1="59732" x2="78161" y2="59732"/>
                        <a14:foregroundMark x1="80747" y1="53523" x2="80747" y2="53523"/>
                        <a14:foregroundMark x1="81897" y1="48154" x2="81897" y2="48154"/>
                        <a14:foregroundMark x1="82902" y1="38758" x2="82902" y2="38758"/>
                        <a14:foregroundMark x1="81466" y1="32718" x2="81466" y2="32718"/>
                        <a14:foregroundMark x1="82471" y1="32047" x2="82471" y2="32047"/>
                        <a14:foregroundMark x1="83764" y1="30369" x2="84195" y2="32215"/>
                        <a14:foregroundMark x1="84052" y1="47483" x2="84339" y2="48993"/>
                        <a14:foregroundMark x1="86494" y1="55872" x2="87069" y2="56711"/>
                        <a14:foregroundMark x1="88075" y1="58389" x2="88075" y2="58389"/>
                        <a14:foregroundMark x1="86925" y1="63255" x2="86925" y2="63255"/>
                        <a14:foregroundMark x1="81897" y1="66779" x2="81897" y2="66779"/>
                        <a14:foregroundMark x1="78161" y1="68121" x2="76868" y2="68121"/>
                        <a14:foregroundMark x1="73707" y1="68289" x2="73132" y2="68121"/>
                        <a14:foregroundMark x1="71408" y1="66946" x2="70833" y2="64933"/>
                        <a14:foregroundMark x1="69971" y1="62248" x2="69684" y2="59228"/>
                        <a14:foregroundMark x1="69109" y1="57215" x2="69109" y2="56040"/>
                        <a14:foregroundMark x1="69109" y1="54698" x2="69828" y2="54027"/>
                        <a14:foregroundMark x1="71121" y1="53356" x2="71695" y2="53356"/>
                        <a14:foregroundMark x1="72989" y1="52517" x2="72989" y2="52517"/>
                        <a14:foregroundMark x1="74856" y1="51510" x2="74856" y2="51510"/>
                        <a14:foregroundMark x1="75000" y1="51007" x2="75000" y2="51007"/>
                        <a14:foregroundMark x1="74425" y1="50000" x2="72270" y2="49329"/>
                        <a14:foregroundMark x1="66523" y1="49329" x2="65948" y2="48322"/>
                        <a14:foregroundMark x1="63649" y1="46980" x2="63649" y2="46980"/>
                        <a14:foregroundMark x1="63218" y1="47483" x2="63075" y2="48322"/>
                        <a14:foregroundMark x1="62213" y1="49664" x2="62213" y2="49664"/>
                        <a14:foregroundMark x1="62787" y1="52852" x2="63075" y2="53523"/>
                        <a14:foregroundMark x1="63362" y1="55369" x2="63362" y2="55369"/>
                        <a14:foregroundMark x1="63649" y1="57215" x2="63649" y2="57215"/>
                        <a14:foregroundMark x1="60345" y1="58054" x2="60345" y2="58054"/>
                        <a14:foregroundMark x1="62500" y1="60235" x2="63649" y2="61074"/>
                        <a14:foregroundMark x1="64511" y1="61577" x2="65086" y2="62248"/>
                        <a14:foregroundMark x1="66667" y1="63591" x2="66667" y2="63591"/>
                        <a14:foregroundMark x1="66954" y1="65101" x2="66954" y2="65101"/>
                        <a14:foregroundMark x1="65948" y1="65772" x2="65948" y2="65772"/>
                        <a14:foregroundMark x1="62069" y1="66443" x2="62069" y2="66443"/>
                        <a14:foregroundMark x1="62644" y1="67450" x2="63937" y2="68624"/>
                        <a14:foregroundMark x1="65805" y1="70134" x2="65805" y2="70134"/>
                        <a14:foregroundMark x1="66667" y1="71477" x2="66667" y2="71477"/>
                        <a14:foregroundMark x1="68247" y1="73826" x2="68822" y2="74497"/>
                        <a14:foregroundMark x1="69397" y1="75336" x2="69971" y2="76007"/>
                        <a14:foregroundMark x1="70977" y1="76510" x2="71552" y2="76510"/>
                        <a14:foregroundMark x1="73132" y1="76510" x2="74282" y2="76510"/>
                        <a14:foregroundMark x1="78017" y1="74832" x2="78017" y2="74832"/>
                        <a14:foregroundMark x1="79741" y1="73322" x2="79741" y2="73322"/>
                        <a14:foregroundMark x1="80316" y1="71309" x2="80891" y2="68121"/>
                        <a14:foregroundMark x1="80891" y1="66275" x2="81322" y2="65436"/>
                        <a14:foregroundMark x1="82471" y1="62416" x2="83190" y2="61577"/>
                        <a14:foregroundMark x1="84052" y1="58557" x2="84914" y2="52517"/>
                        <a14:foregroundMark x1="84914" y1="50671" x2="84914" y2="47819"/>
                        <a14:foregroundMark x1="84914" y1="46980" x2="84914" y2="45638"/>
                        <a14:foregroundMark x1="84914" y1="43121" x2="84770" y2="40268"/>
                        <a14:foregroundMark x1="84339" y1="39262" x2="84339" y2="37752"/>
                        <a14:foregroundMark x1="84626" y1="35235" x2="85489" y2="32215"/>
                        <a14:foregroundMark x1="85920" y1="31376" x2="86063" y2="30705"/>
                        <a14:foregroundMark x1="86494" y1="29698" x2="86494" y2="29698"/>
                        <a14:foregroundMark x1="86494" y1="28188" x2="86494" y2="28188"/>
                        <a14:foregroundMark x1="86494" y1="28188" x2="85920" y2="28188"/>
                        <a14:foregroundMark x1="84339" y1="28020" x2="84339" y2="28020"/>
                        <a14:foregroundMark x1="84052" y1="27685" x2="83190" y2="27685"/>
                        <a14:foregroundMark x1="82615" y1="27685" x2="82615" y2="27685"/>
                        <a14:foregroundMark x1="82184" y1="28691" x2="81609" y2="29362"/>
                        <a14:foregroundMark x1="81034" y1="30201" x2="80891" y2="31376"/>
                        <a14:foregroundMark x1="80747" y1="35235" x2="80747" y2="35235"/>
                        <a14:foregroundMark x1="80747" y1="35906" x2="80747" y2="35906"/>
                        <a14:foregroundMark x1="80891" y1="36074" x2="81034" y2="36745"/>
                        <a14:foregroundMark x1="81034" y1="36745" x2="81034" y2="36745"/>
                        <a14:foregroundMark x1="81034" y1="37752" x2="81034" y2="37752"/>
                        <a14:foregroundMark x1="80891" y1="39094" x2="80891" y2="39094"/>
                        <a14:foregroundMark x1="80891" y1="39430" x2="81034" y2="40436"/>
                        <a14:foregroundMark x1="81322" y1="41107" x2="81322" y2="41107"/>
                        <a14:foregroundMark x1="81322" y1="41779" x2="81322" y2="41779"/>
                        <a14:foregroundMark x1="81322" y1="42617" x2="81322" y2="42617"/>
                        <a14:foregroundMark x1="81322" y1="42953" x2="81322" y2="42953"/>
                        <a14:foregroundMark x1="80891" y1="43121" x2="80891" y2="43121"/>
                        <a14:foregroundMark x1="79167" y1="42450" x2="78879" y2="43121"/>
                        <a14:foregroundMark x1="78592" y1="43624" x2="78592" y2="43624"/>
                        <a14:foregroundMark x1="78592" y1="43792" x2="78161" y2="44463"/>
                        <a14:foregroundMark x1="77730" y1="44463" x2="77730" y2="44463"/>
                        <a14:foregroundMark x1="77730" y1="44799" x2="77730" y2="44799"/>
                        <a14:foregroundMark x1="76580" y1="46477" x2="76580" y2="46477"/>
                        <a14:foregroundMark x1="76437" y1="46477" x2="76437" y2="46477"/>
                        <a14:foregroundMark x1="76293" y1="46477" x2="76293" y2="46477"/>
                        <a14:foregroundMark x1="75000" y1="47148" x2="75000" y2="47148"/>
                        <a14:foregroundMark x1="73707" y1="47148" x2="73707" y2="47148"/>
                        <a14:foregroundMark x1="73707" y1="47148" x2="73707" y2="47148"/>
                        <a14:foregroundMark x1="73707" y1="47148" x2="73707" y2="47148"/>
                        <a14:foregroundMark x1="72126" y1="47651" x2="72126" y2="47651"/>
                        <a14:foregroundMark x1="71552" y1="47651" x2="70977" y2="47651"/>
                        <a14:foregroundMark x1="69397" y1="47819" x2="69397" y2="47819"/>
                        <a14:foregroundMark x1="68822" y1="47819" x2="68822" y2="47819"/>
                        <a14:foregroundMark x1="68103" y1="47819" x2="68103" y2="47819"/>
                        <a14:foregroundMark x1="67816" y1="47651" x2="67816" y2="47651"/>
                        <a14:foregroundMark x1="67816" y1="47148" x2="67816" y2="47148"/>
                        <a14:foregroundMark x1="68678" y1="46309" x2="68678" y2="46309"/>
                        <a14:foregroundMark x1="69109" y1="45805" x2="69109" y2="45805"/>
                        <a14:foregroundMark x1="69253" y1="45470" x2="69253" y2="45470"/>
                        <a14:foregroundMark x1="69253" y1="45470" x2="69253" y2="45470"/>
                        <a14:foregroundMark x1="69971" y1="44799" x2="69971" y2="44799"/>
                        <a14:foregroundMark x1="69971" y1="44463" x2="69971" y2="44463"/>
                        <a14:foregroundMark x1="70402" y1="44295" x2="70402" y2="44295"/>
                        <a14:foregroundMark x1="70833" y1="44295" x2="70833" y2="44295"/>
                        <a14:foregroundMark x1="70977" y1="44295" x2="70977" y2="44295"/>
                        <a14:foregroundMark x1="68103" y1="44295" x2="68103" y2="44295"/>
                        <a14:foregroundMark x1="67529" y1="44463" x2="65374" y2="45134"/>
                        <a14:foregroundMark x1="63937" y1="45638" x2="63937" y2="45638"/>
                        <a14:foregroundMark x1="63937" y1="45638" x2="63937" y2="45638"/>
                        <a14:foregroundMark x1="63937" y1="46477" x2="63649" y2="47148"/>
                        <a14:foregroundMark x1="63362" y1="47483" x2="63362" y2="47483"/>
                        <a14:foregroundMark x1="63362" y1="47483" x2="63362" y2="47483"/>
                        <a14:foregroundMark x1="63075" y1="47651" x2="63075" y2="47651"/>
                        <a14:foregroundMark x1="61638" y1="45805" x2="61638" y2="45805"/>
                        <a14:foregroundMark x1="59914" y1="47651" x2="60632" y2="47651"/>
                        <a14:foregroundMark x1="61207" y1="47483" x2="61207" y2="47483"/>
                        <a14:foregroundMark x1="61207" y1="48322" x2="61207" y2="48322"/>
                        <a14:foregroundMark x1="62069" y1="49329" x2="62069" y2="49329"/>
                        <a14:foregroundMark x1="62069" y1="49664" x2="62069" y2="49664"/>
                        <a14:foregroundMark x1="61638" y1="50000" x2="61638" y2="50000"/>
                        <a14:foregroundMark x1="61638" y1="50000" x2="61638" y2="50000"/>
                        <a14:foregroundMark x1="61638" y1="50000" x2="61638" y2="50000"/>
                        <a14:foregroundMark x1="61638" y1="50000" x2="66523" y2="51510"/>
                        <a14:foregroundMark x1="69684" y1="52517" x2="70402" y2="53188"/>
                        <a14:foregroundMark x1="74138" y1="53356" x2="74138" y2="53356"/>
                        <a14:foregroundMark x1="74138" y1="53356" x2="74138" y2="53356"/>
                        <a14:foregroundMark x1="75287" y1="52852" x2="75287" y2="52852"/>
                        <a14:foregroundMark x1="76006" y1="52181" x2="76006" y2="52181"/>
                        <a14:foregroundMark x1="76293" y1="51678" x2="76293" y2="51678"/>
                        <a14:foregroundMark x1="76868" y1="50839" x2="76868" y2="50839"/>
                        <a14:foregroundMark x1="77155" y1="50336" x2="77155" y2="50336"/>
                        <a14:foregroundMark x1="77443" y1="50000" x2="77443" y2="50000"/>
                        <a14:foregroundMark x1="78592" y1="48322" x2="78592" y2="48322"/>
                        <a14:foregroundMark x1="78592" y1="48322" x2="78592" y2="48322"/>
                        <a14:foregroundMark x1="78736" y1="48322" x2="78736" y2="48322"/>
                        <a14:foregroundMark x1="78879" y1="48322" x2="78879" y2="48322"/>
                        <a14:foregroundMark x1="84339" y1="48322" x2="84339" y2="48322"/>
                        <a14:foregroundMark x1="85345" y1="47819" x2="85345" y2="47819"/>
                        <a14:foregroundMark x1="86494" y1="45470" x2="86494" y2="45470"/>
                        <a14:foregroundMark x1="87069" y1="44799" x2="87069" y2="44799"/>
                        <a14:foregroundMark x1="87069" y1="44463" x2="87069" y2="44463"/>
                        <a14:foregroundMark x1="87356" y1="45134" x2="87931" y2="45805"/>
                        <a14:foregroundMark x1="88793" y1="47651" x2="89224" y2="48658"/>
                        <a14:foregroundMark x1="89368" y1="48993" x2="89368" y2="48993"/>
                        <a14:foregroundMark x1="89655" y1="49497" x2="89655" y2="49497"/>
                        <a14:foregroundMark x1="89655" y1="49664" x2="89799" y2="50336"/>
                        <a14:foregroundMark x1="89799" y1="50839" x2="89799" y2="50839"/>
                        <a14:foregroundMark x1="90086" y1="51342" x2="90086" y2="51342"/>
                        <a14:foregroundMark x1="90230" y1="51678" x2="90230" y2="52517"/>
                        <a14:foregroundMark x1="90374" y1="52852" x2="90374" y2="52852"/>
                        <a14:foregroundMark x1="90661" y1="53523" x2="90661" y2="53523"/>
                        <a14:foregroundMark x1="90805" y1="54195" x2="90805" y2="54195"/>
                        <a14:foregroundMark x1="91236" y1="55201" x2="91236" y2="55872"/>
                        <a14:foregroundMark x1="91236" y1="56040" x2="91236" y2="56040"/>
                        <a14:foregroundMark x1="91236" y1="57215" x2="91236" y2="57886"/>
                        <a14:foregroundMark x1="91236" y1="58054" x2="91236" y2="58054"/>
                        <a14:foregroundMark x1="91236" y1="58389" x2="91236" y2="58389"/>
                        <a14:foregroundMark x1="91236" y1="58725" x2="91236" y2="58725"/>
                        <a14:foregroundMark x1="91236" y1="59396" x2="91236" y2="59396"/>
                        <a14:foregroundMark x1="91236" y1="59899" x2="91236" y2="59899"/>
                        <a14:foregroundMark x1="91236" y1="60570" x2="91236" y2="61242"/>
                        <a14:foregroundMark x1="91236" y1="61577" x2="91236" y2="61577"/>
                        <a14:foregroundMark x1="91379" y1="61913" x2="91379" y2="61913"/>
                        <a14:foregroundMark x1="91523" y1="62919" x2="91954" y2="65101"/>
                        <a14:foregroundMark x1="91810" y1="66946" x2="91810" y2="67785"/>
                        <a14:foregroundMark x1="94109" y1="59060" x2="94109" y2="59060"/>
                        <a14:foregroundMark x1="94253" y1="59396" x2="94253" y2="60906"/>
                        <a14:foregroundMark x1="94684" y1="61913" x2="94684" y2="61913"/>
                        <a14:foregroundMark x1="93534" y1="54866" x2="93391" y2="60570"/>
                        <a14:foregroundMark x1="92672" y1="64262" x2="92672" y2="66275"/>
                        <a14:foregroundMark x1="92960" y1="67617" x2="93103" y2="68289"/>
                        <a14:foregroundMark x1="93391" y1="68624" x2="93678" y2="69463"/>
                        <a14:foregroundMark x1="93678" y1="69463" x2="93391" y2="70638"/>
                        <a14:foregroundMark x1="92529" y1="71309" x2="91523" y2="73322"/>
                        <a14:foregroundMark x1="91523" y1="73993" x2="91523" y2="73993"/>
                        <a14:foregroundMark x1="91954" y1="75336" x2="91954" y2="75336"/>
                        <a14:foregroundMark x1="91954" y1="76007" x2="91954" y2="76007"/>
                        <a14:foregroundMark x1="93534" y1="77013" x2="93534" y2="77013"/>
                        <a14:foregroundMark x1="94684" y1="76342" x2="94684" y2="76342"/>
                        <a14:foregroundMark x1="95690" y1="74832" x2="95690" y2="74832"/>
                        <a14:foregroundMark x1="95690" y1="74161" x2="95690" y2="74161"/>
                        <a14:foregroundMark x1="96264" y1="73826" x2="96264" y2="73826"/>
                        <a14:foregroundMark x1="96264" y1="72819" x2="96264" y2="72819"/>
                        <a14:foregroundMark x1="96264" y1="70805" x2="96264" y2="70805"/>
                        <a14:foregroundMark x1="96264" y1="70805" x2="96264" y2="70805"/>
                        <a14:foregroundMark x1="96983" y1="70973" x2="96983" y2="70973"/>
                        <a14:foregroundMark x1="96983" y1="70805" x2="88649" y2="77349"/>
                        <a14:foregroundMark x1="88649" y1="77349" x2="88649" y2="77349"/>
                        <a14:foregroundMark x1="86925" y1="78691" x2="86925" y2="78691"/>
                        <a14:foregroundMark x1="86782" y1="79027" x2="86782" y2="79027"/>
                        <a14:foregroundMark x1="86351" y1="79698" x2="86351" y2="79698"/>
                        <a14:foregroundMark x1="86063" y1="80034" x2="86063" y2="80034"/>
                        <a14:foregroundMark x1="86063" y1="80537" x2="86063" y2="80537"/>
                        <a14:foregroundMark x1="84914" y1="80537" x2="84914" y2="80537"/>
                        <a14:foregroundMark x1="83477" y1="79027" x2="83477" y2="79027"/>
                        <a14:foregroundMark x1="85489" y1="79866" x2="86782" y2="80369"/>
                        <a14:foregroundMark x1="91954" y1="79866" x2="92960" y2="80369"/>
                        <a14:foregroundMark x1="93103" y1="82886" x2="93103" y2="83725"/>
                        <a14:foregroundMark x1="93103" y1="83725" x2="93103" y2="83725"/>
                        <a14:foregroundMark x1="93103" y1="85403" x2="93103" y2="85403"/>
                        <a14:foregroundMark x1="92098" y1="87416" x2="92098" y2="87416"/>
                        <a14:foregroundMark x1="92098" y1="88591" x2="92098" y2="88591"/>
                        <a14:foregroundMark x1="92098" y1="89933" x2="92098" y2="89933"/>
                        <a14:foregroundMark x1="91810" y1="92114" x2="91810" y2="93792"/>
                        <a14:foregroundMark x1="91523" y1="93792" x2="89368" y2="94128"/>
                        <a14:foregroundMark x1="81322" y1="94463" x2="81322" y2="94463"/>
                        <a14:foregroundMark x1="83046" y1="90772" x2="82902" y2="90101"/>
                        <a14:foregroundMark x1="78592" y1="88591" x2="78017" y2="87416"/>
                        <a14:foregroundMark x1="76437" y1="85570" x2="76437" y2="85570"/>
                        <a14:foregroundMark x1="75862" y1="84899" x2="75862" y2="84899"/>
                        <a14:foregroundMark x1="73276" y1="83557" x2="73276" y2="83557"/>
                        <a14:foregroundMark x1="73132" y1="82886" x2="73707" y2="83221"/>
                        <a14:foregroundMark x1="76293" y1="85403" x2="78736" y2="87584"/>
                        <a14:foregroundMark x1="80172" y1="88758" x2="82615" y2="91443"/>
                        <a14:foregroundMark x1="82902" y1="91611" x2="83477" y2="92450"/>
                        <a14:foregroundMark x1="85345" y1="93456" x2="87500" y2="95134"/>
                        <a14:foregroundMark x1="87500" y1="95134" x2="87500" y2="95134"/>
                        <a14:foregroundMark x1="88218" y1="95973" x2="88218" y2="95973"/>
                        <a14:foregroundMark x1="89368" y1="95302" x2="89368" y2="95302"/>
                        <a14:foregroundMark x1="90805" y1="92617" x2="90086" y2="91275"/>
                        <a14:foregroundMark x1="89368" y1="87752" x2="89368" y2="87752"/>
                        <a14:foregroundMark x1="88793" y1="87081" x2="88793" y2="87081"/>
                        <a14:foregroundMark x1="87356" y1="85403" x2="87356" y2="85403"/>
                        <a14:foregroundMark x1="87356" y1="85067" x2="87356" y2="85067"/>
                        <a14:foregroundMark x1="87356" y1="85067" x2="87356" y2="85067"/>
                        <a14:foregroundMark x1="89799" y1="84228" x2="89799" y2="84228"/>
                        <a14:foregroundMark x1="92098" y1="82886" x2="92098" y2="82886"/>
                        <a14:foregroundMark x1="92960" y1="82550" x2="93966" y2="83221"/>
                        <a14:foregroundMark x1="94109" y1="83725" x2="94109" y2="83725"/>
                        <a14:foregroundMark x1="96408" y1="82215" x2="96408" y2="82215"/>
                        <a14:foregroundMark x1="96408" y1="81544" x2="96408" y2="81544"/>
                        <a14:foregroundMark x1="96983" y1="80034" x2="96983" y2="80034"/>
                        <a14:foregroundMark x1="82040" y1="68960" x2="82040" y2="68960"/>
                        <a14:foregroundMark x1="82040" y1="68289" x2="82615" y2="68289"/>
                        <a14:foregroundMark x1="84052" y1="68624" x2="84914" y2="69295"/>
                        <a14:foregroundMark x1="86782" y1="70805" x2="86782" y2="70805"/>
                        <a14:foregroundMark x1="86782" y1="71644" x2="86782" y2="71644"/>
                        <a14:foregroundMark x1="86063" y1="72483" x2="79598" y2="74497"/>
                        <a14:foregroundMark x1="75287" y1="75336" x2="75287" y2="75336"/>
                        <a14:foregroundMark x1="75000" y1="75336" x2="75000" y2="75336"/>
                        <a14:foregroundMark x1="72270" y1="76342" x2="71408" y2="75336"/>
                        <a14:foregroundMark x1="67816" y1="71644" x2="67529" y2="70638"/>
                        <a14:foregroundMark x1="65517" y1="66107" x2="64943" y2="64430"/>
                        <a14:foregroundMark x1="63793" y1="61074" x2="63075" y2="59396"/>
                        <a14:foregroundMark x1="61638" y1="56711" x2="61638" y2="56711"/>
                        <a14:foregroundMark x1="61494" y1="56544" x2="61494" y2="56544"/>
                        <a14:foregroundMark x1="61063" y1="56376" x2="61063" y2="56376"/>
                        <a14:foregroundMark x1="61063" y1="55537" x2="61063" y2="55537"/>
                        <a14:foregroundMark x1="61063" y1="55537" x2="61063" y2="55537"/>
                        <a14:foregroundMark x1="66667" y1="57047" x2="72989" y2="59899"/>
                        <a14:foregroundMark x1="76868" y1="61745" x2="76868" y2="61745"/>
                        <a14:foregroundMark x1="77586" y1="61577" x2="77586" y2="61577"/>
                        <a14:foregroundMark x1="78592" y1="61242" x2="78592" y2="61242"/>
                        <a14:foregroundMark x1="79598" y1="60403" x2="79598" y2="60403"/>
                        <a14:foregroundMark x1="80891" y1="57383" x2="80891" y2="57383"/>
                        <a14:foregroundMark x1="80891" y1="56711" x2="80891" y2="56711"/>
                        <a14:foregroundMark x1="81322" y1="56040" x2="81322" y2="56040"/>
                        <a14:foregroundMark x1="81322" y1="54195" x2="81322" y2="54195"/>
                        <a14:foregroundMark x1="81322" y1="53188" x2="81322" y2="53188"/>
                        <a14:foregroundMark x1="79885" y1="51007" x2="79885" y2="51007"/>
                        <a14:foregroundMark x1="79741" y1="50839" x2="74282" y2="54195"/>
                        <a14:foregroundMark x1="72270" y1="55201" x2="72270" y2="55201"/>
                        <a14:foregroundMark x1="72270" y1="57047" x2="72126" y2="58389"/>
                        <a14:foregroundMark x1="72126" y1="59396" x2="72126" y2="59396"/>
                        <a14:foregroundMark x1="72126" y1="60235" x2="72126" y2="60906"/>
                        <a14:foregroundMark x1="72126" y1="61074" x2="72126" y2="61074"/>
                        <a14:foregroundMark x1="71983" y1="61242" x2="71408" y2="61913"/>
                        <a14:foregroundMark x1="70259" y1="62919" x2="70259" y2="62919"/>
                        <a14:foregroundMark x1="69397" y1="66275" x2="69397" y2="66275"/>
                        <a14:foregroundMark x1="69397" y1="66443" x2="67816" y2="67617"/>
                        <a14:foregroundMark x1="66523" y1="68121" x2="66523" y2="68121"/>
                        <a14:foregroundMark x1="64943" y1="68121" x2="64943" y2="68121"/>
                        <a14:foregroundMark x1="64224" y1="68121" x2="64224" y2="68121"/>
                        <a14:foregroundMark x1="64224" y1="68121" x2="64224" y2="68121"/>
                        <a14:foregroundMark x1="64511" y1="68624" x2="65374" y2="69463"/>
                        <a14:foregroundMark x1="66379" y1="70134" x2="66379" y2="70134"/>
                        <a14:foregroundMark x1="67672" y1="70302" x2="67672" y2="70302"/>
                        <a14:foregroundMark x1="68247" y1="70805" x2="68247" y2="70805"/>
                        <a14:foregroundMark x1="68822" y1="71309" x2="68822" y2="71309"/>
                        <a14:foregroundMark x1="69397" y1="71477" x2="69397" y2="71477"/>
                        <a14:foregroundMark x1="70546" y1="70973" x2="70546" y2="70973"/>
                        <a14:foregroundMark x1="70833" y1="70805" x2="70833" y2="70805"/>
                        <a14:foregroundMark x1="71121" y1="70638" x2="71121" y2="70638"/>
                        <a14:foregroundMark x1="76006" y1="66946" x2="76006" y2="66946"/>
                        <a14:foregroundMark x1="76293" y1="66946" x2="76293" y2="66946"/>
                        <a14:foregroundMark x1="76868" y1="64262" x2="76868" y2="64262"/>
                        <a14:foregroundMark x1="76868" y1="63926" x2="76868" y2="63926"/>
                        <a14:foregroundMark x1="76868" y1="63758" x2="76868" y2="63758"/>
                        <a14:foregroundMark x1="76868" y1="63758" x2="76868" y2="63758"/>
                        <a14:foregroundMark x1="76868" y1="63758" x2="76868" y2="63758"/>
                        <a14:foregroundMark x1="76868" y1="63758" x2="76868" y2="63758"/>
                        <a14:foregroundMark x1="77155" y1="62248" x2="77155" y2="62248"/>
                        <a14:foregroundMark x1="83764" y1="64765" x2="86351" y2="68289"/>
                        <a14:foregroundMark x1="86351" y1="68289" x2="86351" y2="68289"/>
                        <a14:foregroundMark x1="87500" y1="64430" x2="87500" y2="64430"/>
                        <a14:foregroundMark x1="87500" y1="63926" x2="87500" y2="63926"/>
                        <a14:foregroundMark x1="87500" y1="63926" x2="87500" y2="63926"/>
                        <a14:foregroundMark x1="87644" y1="64430" x2="88649" y2="66443"/>
                        <a14:foregroundMark x1="89080" y1="67450" x2="89080" y2="67450"/>
                        <a14:foregroundMark x1="89224" y1="67617" x2="89224" y2="67617"/>
                        <a14:foregroundMark x1="89224" y1="65436" x2="89224" y2="65436"/>
                        <a14:foregroundMark x1="89080" y1="66275" x2="87644" y2="70134"/>
                        <a14:foregroundMark x1="87644" y1="70805" x2="87644" y2="71477"/>
                        <a14:foregroundMark x1="87500" y1="71644" x2="86782" y2="72148"/>
                        <a14:foregroundMark x1="83046" y1="72819" x2="83046" y2="72819"/>
                        <a14:foregroundMark x1="78879" y1="74832" x2="78161" y2="75839"/>
                        <a14:foregroundMark x1="76006" y1="77349" x2="76006" y2="77349"/>
                        <a14:foregroundMark x1="74856" y1="77852" x2="74856" y2="77852"/>
                        <a14:foregroundMark x1="72270" y1="77685" x2="72270" y2="77685"/>
                        <a14:foregroundMark x1="71408" y1="77181" x2="71408" y2="77181"/>
                        <a14:foregroundMark x1="69253" y1="76007" x2="67672" y2="72819"/>
                        <a14:foregroundMark x1="61207" y1="65101" x2="61207" y2="65101"/>
                        <a14:foregroundMark x1="59914" y1="63255" x2="59914" y2="63255"/>
                        <a14:foregroundMark x1="63075" y1="73322" x2="63075" y2="73322"/>
                        <a14:foregroundMark x1="64799" y1="74832" x2="64799" y2="74832"/>
                        <a14:foregroundMark x1="65086" y1="75168" x2="65086" y2="75168"/>
                        <a14:foregroundMark x1="67241" y1="75168" x2="67241" y2="75168"/>
                        <a14:foregroundMark x1="67241" y1="75168" x2="67241" y2="75168"/>
                        <a14:foregroundMark x1="61063" y1="72148" x2="61063" y2="72148"/>
                        <a14:foregroundMark x1="45977" y1="65772" x2="45977" y2="65772"/>
                        <a14:foregroundMark x1="43534" y1="65101" x2="43534" y2="65101"/>
                        <a14:foregroundMark x1="38506" y1="66107" x2="38506" y2="66107"/>
                        <a14:foregroundMark x1="37787" y1="66107" x2="36782" y2="65772"/>
                        <a14:foregroundMark x1="32184" y1="64262" x2="32184" y2="64262"/>
                        <a14:foregroundMark x1="30747" y1="63255" x2="30747" y2="63255"/>
                        <a14:foregroundMark x1="26868" y1="62248" x2="26868" y2="62248"/>
                        <a14:foregroundMark x1="26437" y1="61913" x2="26437" y2="61913"/>
                        <a14:foregroundMark x1="36063" y1="65101" x2="38218" y2="65772"/>
                        <a14:foregroundMark x1="46121" y1="66779" x2="46121" y2="66779"/>
                        <a14:foregroundMark x1="48707" y1="64933" x2="48707" y2="64933"/>
                        <a14:foregroundMark x1="51580" y1="63591" x2="51580" y2="63591"/>
                        <a14:foregroundMark x1="53161" y1="62416" x2="53161" y2="62416"/>
                        <a14:foregroundMark x1="53161" y1="62248" x2="53161" y2="62248"/>
                        <a14:foregroundMark x1="53305" y1="61913" x2="54023" y2="61577"/>
                        <a14:foregroundMark x1="55891" y1="60403" x2="55891" y2="60403"/>
                        <a14:foregroundMark x1="55891" y1="60235" x2="55891" y2="60235"/>
                        <a14:foregroundMark x1="55891" y1="60235" x2="55891" y2="60235"/>
                        <a14:foregroundMark x1="56466" y1="59060" x2="56466" y2="59060"/>
                        <a14:foregroundMark x1="56466" y1="59060" x2="56466" y2="59060"/>
                        <a14:foregroundMark x1="37356" y1="78523" x2="37356" y2="78523"/>
                        <a14:foregroundMark x1="38362" y1="78356" x2="39655" y2="78356"/>
                        <a14:foregroundMark x1="41092" y1="77852" x2="41092" y2="77852"/>
                        <a14:foregroundMark x1="42241" y1="77349" x2="42241" y2="77349"/>
                        <a14:foregroundMark x1="43534" y1="76342" x2="43534" y2="76342"/>
                        <a14:foregroundMark x1="43534" y1="76342" x2="44971" y2="76342"/>
                        <a14:foregroundMark x1="47126" y1="75503" x2="47126" y2="75503"/>
                        <a14:foregroundMark x1="47126" y1="75503" x2="47126" y2="75503"/>
                        <a14:foregroundMark x1="38793" y1="72819" x2="38793" y2="72819"/>
                        <a14:foregroundMark x1="38793" y1="72651" x2="38793" y2="72651"/>
                        <a14:foregroundMark x1="38793" y1="72651" x2="40230" y2="72819"/>
                        <a14:foregroundMark x1="47845" y1="74664" x2="47845" y2="74664"/>
                        <a14:foregroundMark x1="37356" y1="76007" x2="37356" y2="76007"/>
                        <a14:foregroundMark x1="36351" y1="75839" x2="36351" y2="75839"/>
                        <a14:foregroundMark x1="35489" y1="75336" x2="35489" y2="75336"/>
                        <a14:foregroundMark x1="36063" y1="66275" x2="36063" y2="66275"/>
                        <a14:foregroundMark x1="35201" y1="66443" x2="35201" y2="66443"/>
                        <a14:foregroundMark x1="35201" y1="66443" x2="36063" y2="66443"/>
                        <a14:foregroundMark x1="38506" y1="66779" x2="39080" y2="66946"/>
                        <a14:foregroundMark x1="39511" y1="66946" x2="40086" y2="66946"/>
                        <a14:foregroundMark x1="41810" y1="66946" x2="43247" y2="66946"/>
                        <a14:foregroundMark x1="43822" y1="66779" x2="43822" y2="66779"/>
                        <a14:foregroundMark x1="44109" y1="66443" x2="44109" y2="66443"/>
                        <a14:foregroundMark x1="44540" y1="66107" x2="44540" y2="66107"/>
                        <a14:foregroundMark x1="46839" y1="65604" x2="51149" y2="63926"/>
                        <a14:foregroundMark x1="51149" y1="63926" x2="51149" y2="63926"/>
                        <a14:foregroundMark x1="51006" y1="63591" x2="51006" y2="63591"/>
                        <a14:foregroundMark x1="50575" y1="63591" x2="50575" y2="63591"/>
                        <a14:foregroundMark x1="29167" y1="63591" x2="29167" y2="63591"/>
                        <a14:foregroundMark x1="28017" y1="62919" x2="28017" y2="62919"/>
                        <a14:foregroundMark x1="25000" y1="61242" x2="25000" y2="61242"/>
                        <a14:foregroundMark x1="23132" y1="59899" x2="23132" y2="59899"/>
                        <a14:foregroundMark x1="46552" y1="3859" x2="46552" y2="3859"/>
                        <a14:foregroundMark x1="46552" y1="3356" x2="46552" y2="3356"/>
                        <a14:foregroundMark x1="47701" y1="2517" x2="47701" y2="2517"/>
                        <a14:foregroundMark x1="48707" y1="1678" x2="48707" y2="1678"/>
                        <a14:foregroundMark x1="51293" y1="2013" x2="51293" y2="2013"/>
                        <a14:foregroundMark x1="53161" y1="3356" x2="53305" y2="3859"/>
                        <a14:foregroundMark x1="56034" y1="8054" x2="56034" y2="8054"/>
                        <a14:foregroundMark x1="33477" y1="3188" x2="33477" y2="3188"/>
                        <a14:foregroundMark x1="32328" y1="3691" x2="32328" y2="3691"/>
                        <a14:foregroundMark x1="32328" y1="3691" x2="32328" y2="3691"/>
                        <a14:foregroundMark x1="29598" y1="3188" x2="29598" y2="3188"/>
                        <a14:foregroundMark x1="27443" y1="3356" x2="27443" y2="3356"/>
                        <a14:foregroundMark x1="26293" y1="4530" x2="26293" y2="4530"/>
                        <a14:foregroundMark x1="25000" y1="5705" x2="25000" y2="5705"/>
                        <a14:foregroundMark x1="22845" y1="8221" x2="22845" y2="8221"/>
                        <a14:foregroundMark x1="22414" y1="9564" x2="22414" y2="9564"/>
                        <a14:foregroundMark x1="31897" y1="14765" x2="31897" y2="14765"/>
                        <a14:foregroundMark x1="30316" y1="12584" x2="30316" y2="12584"/>
                        <a14:foregroundMark x1="29598" y1="12752" x2="29598" y2="12752"/>
                        <a14:foregroundMark x1="28305" y1="13926" x2="28305" y2="13926"/>
                        <a14:foregroundMark x1="27011" y1="15268" x2="27011" y2="15268"/>
                        <a14:foregroundMark x1="28305" y1="17282" x2="29023" y2="17282"/>
                        <a14:foregroundMark x1="29598" y1="17114" x2="30172" y2="16779"/>
                        <a14:foregroundMark x1="30891" y1="16779" x2="32184" y2="17785"/>
                        <a14:foregroundMark x1="32902" y1="18456" x2="32902" y2="18456"/>
                        <a14:foregroundMark x1="33908" y1="19295" x2="34052" y2="19966"/>
                        <a14:foregroundMark x1="34052" y1="20302" x2="34052" y2="20302"/>
                        <a14:foregroundMark x1="34483" y1="21309" x2="34483" y2="21309"/>
                        <a14:foregroundMark x1="34483" y1="22315" x2="34483" y2="22315"/>
                        <a14:foregroundMark x1="34626" y1="22987" x2="34626" y2="22987"/>
                        <a14:foregroundMark x1="34626" y1="23154" x2="34914" y2="23826"/>
                        <a14:foregroundMark x1="35057" y1="24832" x2="35057" y2="24832"/>
                        <a14:foregroundMark x1="35057" y1="27013" x2="35057" y2="27013"/>
                        <a14:foregroundMark x1="35201" y1="28691" x2="35201" y2="30034"/>
                        <a14:foregroundMark x1="34914" y1="31040" x2="34914" y2="31040"/>
                        <a14:foregroundMark x1="34483" y1="32215" x2="34195" y2="32886"/>
                        <a14:foregroundMark x1="34052" y1="33221" x2="34052" y2="33221"/>
                        <a14:foregroundMark x1="34052" y1="33557" x2="33477" y2="35403"/>
                        <a14:foregroundMark x1="33333" y1="36074" x2="33333" y2="36074"/>
                        <a14:foregroundMark x1="33333" y1="36409" x2="33333" y2="36409"/>
                        <a14:foregroundMark x1="32902" y1="36745" x2="32902" y2="36745"/>
                        <a14:foregroundMark x1="32902" y1="36745" x2="32902" y2="36745"/>
                        <a14:foregroundMark x1="32328" y1="37416" x2="32328" y2="37416"/>
                        <a14:foregroundMark x1="31609" y1="37919" x2="31609" y2="37919"/>
                        <a14:foregroundMark x1="31609" y1="37919" x2="31609" y2="37919"/>
                        <a14:foregroundMark x1="31609" y1="37919" x2="31609" y2="37919"/>
                        <a14:foregroundMark x1="21839" y1="31711" x2="21839" y2="31711"/>
                        <a14:foregroundMark x1="21839" y1="30034" x2="21983" y2="29027"/>
                        <a14:foregroundMark x1="22270" y1="27181" x2="22270" y2="26342"/>
                        <a14:foregroundMark x1="22270" y1="24832" x2="22270" y2="24832"/>
                        <a14:foregroundMark x1="22557" y1="23154" x2="22845" y2="22483"/>
                        <a14:foregroundMark x1="27011" y1="23154" x2="27011" y2="23154"/>
                        <a14:foregroundMark x1="27730" y1="22315" x2="27730" y2="22315"/>
                        <a14:foregroundMark x1="28592" y1="21812" x2="28592" y2="21812"/>
                        <a14:foregroundMark x1="29167" y1="21812" x2="30747" y2="22651"/>
                        <a14:foregroundMark x1="31609" y1="23826" x2="31609" y2="23826"/>
                        <a14:foregroundMark x1="32902" y1="25839" x2="32902" y2="25839"/>
                        <a14:foregroundMark x1="32902" y1="27181" x2="32902" y2="27181"/>
                        <a14:foregroundMark x1="32471" y1="28691" x2="32471" y2="28691"/>
                        <a14:foregroundMark x1="31322" y1="29530" x2="30603" y2="31376"/>
                        <a14:foregroundMark x1="29454" y1="32550" x2="29454" y2="32550"/>
                        <a14:foregroundMark x1="29454" y1="32550" x2="29454" y2="32550"/>
                        <a14:foregroundMark x1="27730" y1="32886" x2="27730" y2="32886"/>
                        <a14:foregroundMark x1="29023" y1="28188" x2="29023" y2="28188"/>
                        <a14:foregroundMark x1="29167" y1="27685" x2="29167" y2="27685"/>
                        <a14:foregroundMark x1="27730" y1="25839" x2="27730" y2="25839"/>
                        <a14:foregroundMark x1="29598" y1="27517" x2="29598" y2="27517"/>
                        <a14:foregroundMark x1="29023" y1="28691" x2="29023" y2="28691"/>
                        <a14:foregroundMark x1="27874" y1="28188" x2="27874" y2="28188"/>
                        <a14:foregroundMark x1="27874" y1="27517" x2="27874" y2="27517"/>
                        <a14:foregroundMark x1="28879" y1="26510" x2="28879" y2="26510"/>
                        <a14:foregroundMark x1="29167" y1="26846" x2="29167" y2="26846"/>
                        <a14:foregroundMark x1="50000" y1="11913" x2="50000" y2="11913"/>
                        <a14:foregroundMark x1="50000" y1="11913" x2="50000" y2="11913"/>
                        <a14:foregroundMark x1="50000" y1="11913" x2="50000" y2="11913"/>
                        <a14:foregroundMark x1="51149" y1="11913" x2="51149" y2="11913"/>
                        <a14:foregroundMark x1="52730" y1="12919" x2="52730" y2="12919"/>
                        <a14:foregroundMark x1="54023" y1="13926" x2="54023" y2="13926"/>
                        <a14:foregroundMark x1="54023" y1="14597" x2="54454" y2="15268"/>
                        <a14:foregroundMark x1="54454" y1="15940" x2="54885" y2="16779"/>
                        <a14:foregroundMark x1="55029" y1="17282" x2="55029" y2="17282"/>
                        <a14:foregroundMark x1="55891" y1="18624" x2="55891" y2="18624"/>
                        <a14:foregroundMark x1="56178" y1="19295" x2="56178" y2="19295"/>
                        <a14:foregroundMark x1="57040" y1="20638" x2="57040" y2="20638"/>
                        <a14:foregroundMark x1="57184" y1="21309" x2="57328" y2="22315"/>
                        <a14:foregroundMark x1="57328" y1="23658" x2="57328" y2="23658"/>
                        <a14:foregroundMark x1="57328" y1="24832" x2="57328" y2="24832"/>
                        <a14:foregroundMark x1="57328" y1="25168" x2="57328" y2="25168"/>
                        <a14:foregroundMark x1="57184" y1="27685" x2="57184" y2="27685"/>
                        <a14:foregroundMark x1="57184" y1="28188" x2="57184" y2="28188"/>
                        <a14:foregroundMark x1="57184" y1="28859" x2="57184" y2="28859"/>
                        <a14:foregroundMark x1="57184" y1="29698" x2="57184" y2="29698"/>
                        <a14:foregroundMark x1="57184" y1="30369" x2="57184" y2="30369"/>
                        <a14:foregroundMark x1="57184" y1="30705" x2="57184" y2="30705"/>
                        <a14:foregroundMark x1="57040" y1="30872" x2="57040" y2="30872"/>
                        <a14:foregroundMark x1="47126" y1="37081" x2="47126" y2="37081"/>
                        <a14:foregroundMark x1="46264" y1="36745" x2="46264" y2="36745"/>
                        <a14:foregroundMark x1="45546" y1="34899" x2="45546" y2="34899"/>
                        <a14:foregroundMark x1="45115" y1="33557" x2="45115" y2="33557"/>
                        <a14:foregroundMark x1="44684" y1="31544" x2="44684" y2="31544"/>
                        <a14:foregroundMark x1="44397" y1="30705" x2="44397" y2="29698"/>
                        <a14:foregroundMark x1="44397" y1="28188" x2="44397" y2="28188"/>
                        <a14:foregroundMark x1="44684" y1="25503" x2="44684" y2="25503"/>
                        <a14:foregroundMark x1="45115" y1="23658" x2="45115" y2="22987"/>
                        <a14:foregroundMark x1="45546" y1="20973" x2="45546" y2="20973"/>
                        <a14:foregroundMark x1="45546" y1="19463" x2="45690" y2="18792"/>
                        <a14:foregroundMark x1="46121" y1="17785" x2="46121" y2="17785"/>
                        <a14:foregroundMark x1="46839" y1="16611" x2="46839" y2="16611"/>
                        <a14:foregroundMark x1="47414" y1="15940" x2="47414" y2="15940"/>
                        <a14:foregroundMark x1="47989" y1="14933" x2="47989" y2="14933"/>
                        <a14:foregroundMark x1="47989" y1="14933" x2="47989" y2="14933"/>
                        <a14:foregroundMark x1="48851" y1="14765" x2="49425" y2="14765"/>
                        <a14:foregroundMark x1="49569" y1="14597" x2="49569" y2="14597"/>
                        <a14:foregroundMark x1="49856" y1="14597" x2="49856" y2="14597"/>
                        <a14:foregroundMark x1="48851" y1="12081" x2="48851" y2="12081"/>
                        <a14:foregroundMark x1="52011" y1="21812" x2="52011" y2="21812"/>
                        <a14:foregroundMark x1="52011" y1="21812" x2="52011" y2="21812"/>
                        <a14:foregroundMark x1="52011" y1="21812" x2="52011" y2="21812"/>
                        <a14:foregroundMark x1="52586" y1="22483" x2="53161" y2="22987"/>
                        <a14:foregroundMark x1="53305" y1="23154" x2="53305" y2="23154"/>
                        <a14:foregroundMark x1="53736" y1="23322" x2="54310" y2="24329"/>
                        <a14:foregroundMark x1="54454" y1="25000" x2="54598" y2="25671"/>
                        <a14:foregroundMark x1="54598" y1="26846" x2="54598" y2="26846"/>
                        <a14:foregroundMark x1="54598" y1="27517" x2="54598" y2="27517"/>
                        <a14:foregroundMark x1="54454" y1="28020" x2="54454" y2="28020"/>
                        <a14:foregroundMark x1="53448" y1="29027" x2="53448" y2="29027"/>
                        <a14:foregroundMark x1="52299" y1="30705" x2="52299" y2="30705"/>
                        <a14:foregroundMark x1="51149" y1="32718" x2="51149" y2="32718"/>
                        <a14:foregroundMark x1="49856" y1="31711" x2="49856" y2="31711"/>
                        <a14:foregroundMark x1="50000" y1="27685" x2="50000" y2="27685"/>
                        <a14:foregroundMark x1="50000" y1="27685" x2="50000" y2="27685"/>
                        <a14:foregroundMark x1="51006" y1="27013" x2="51006" y2="27013"/>
                        <a14:foregroundMark x1="51293" y1="26510" x2="51293" y2="26510"/>
                        <a14:foregroundMark x1="51580" y1="26510" x2="51580" y2="26510"/>
                        <a14:foregroundMark x1="52874" y1="26174" x2="52874" y2="26174"/>
                        <a14:foregroundMark x1="52874" y1="26174" x2="52874" y2="26174"/>
                        <a14:foregroundMark x1="51006" y1="25503" x2="51006" y2="25503"/>
                        <a14:foregroundMark x1="50431" y1="26342" x2="50431" y2="26342"/>
                        <a14:foregroundMark x1="49569" y1="27517" x2="49569" y2="27517"/>
                        <a14:foregroundMark x1="49569" y1="27517" x2="49569" y2="27517"/>
                        <a14:foregroundMark x1="48994" y1="23826" x2="48994" y2="23826"/>
                        <a14:foregroundMark x1="48994" y1="23826" x2="48994" y2="23826"/>
                        <a14:foregroundMark x1="48994" y1="23826" x2="48994" y2="23826"/>
                        <a14:foregroundMark x1="52586" y1="25168" x2="52586" y2="25168"/>
                        <a14:foregroundMark x1="51149" y1="28188" x2="51149" y2="28188"/>
                        <a14:foregroundMark x1="51580" y1="29530" x2="51580" y2="29530"/>
                        <a14:foregroundMark x1="50144" y1="28188" x2="50144" y2="27181"/>
                        <a14:foregroundMark x1="48276" y1="70805" x2="48276" y2="70805"/>
                        <a14:foregroundMark x1="48276" y1="70805" x2="48276" y2="70805"/>
                        <a14:foregroundMark x1="49569" y1="69295" x2="49569" y2="69295"/>
                        <a14:foregroundMark x1="49569" y1="69295" x2="49569" y2="69295"/>
                        <a14:foregroundMark x1="48994" y1="69463" x2="48994" y2="69463"/>
                        <a14:foregroundMark x1="48276" y1="69966" x2="48276" y2="69966"/>
                        <a14:foregroundMark x1="47701" y1="70134" x2="47701" y2="70134"/>
                        <a14:foregroundMark x1="46264" y1="70302" x2="46264" y2="70302"/>
                        <a14:foregroundMark x1="46264" y1="70302" x2="46264" y2="70302"/>
                        <a14:foregroundMark x1="45690" y1="70302" x2="45690" y2="70302"/>
                        <a14:foregroundMark x1="45690" y1="70302" x2="45690" y2="70302"/>
                        <a14:foregroundMark x1="45690" y1="70302" x2="45690" y2="70302"/>
                        <a14:foregroundMark x1="46121" y1="70302" x2="46121" y2="70302"/>
                        <a14:foregroundMark x1="46264" y1="70302" x2="46695" y2="71477"/>
                        <a14:foregroundMark x1="46695" y1="71477" x2="46695" y2="71477"/>
                        <a14:foregroundMark x1="48851" y1="70134" x2="48851" y2="70134"/>
                        <a14:foregroundMark x1="50718" y1="68792" x2="50718" y2="68792"/>
                        <a14:foregroundMark x1="50718" y1="68792" x2="50718" y2="68792"/>
                        <a14:foregroundMark x1="51724" y1="68792" x2="51724" y2="68792"/>
                        <a14:foregroundMark x1="51724" y1="68792" x2="51724" y2="68792"/>
                        <a14:foregroundMark x1="51580" y1="68624" x2="51580" y2="68624"/>
                        <a14:foregroundMark x1="30172" y1="68960" x2="30172" y2="68960"/>
                        <a14:foregroundMark x1="29598" y1="69295" x2="29598" y2="69295"/>
                        <a14:foregroundMark x1="27874" y1="68960" x2="27874" y2="68960"/>
                        <a14:foregroundMark x1="27299" y1="68289" x2="27299" y2="68289"/>
                        <a14:foregroundMark x1="27011" y1="67785" x2="27011" y2="67785"/>
                        <a14:foregroundMark x1="26437" y1="67114" x2="26437" y2="67114"/>
                        <a14:foregroundMark x1="25718" y1="66275" x2="25718" y2="66275"/>
                        <a14:foregroundMark x1="25718" y1="66275" x2="27874" y2="67450"/>
                        <a14:foregroundMark x1="29167" y1="68792" x2="29167" y2="68792"/>
                        <a14:foregroundMark x1="30316" y1="69463" x2="31178" y2="69631"/>
                        <a14:foregroundMark x1="31322" y1="69966" x2="31322" y2="69966"/>
                        <a14:foregroundMark x1="31322" y1="70973" x2="31322" y2="70973"/>
                        <a14:foregroundMark x1="31322" y1="71309" x2="31322" y2="71309"/>
                        <a14:foregroundMark x1="31753" y1="71477" x2="31753" y2="71477"/>
                        <a14:foregroundMark x1="31897" y1="71477" x2="31897" y2="71477"/>
                        <a14:foregroundMark x1="32471" y1="70973" x2="32471" y2="70973"/>
                        <a14:foregroundMark x1="32759" y1="70638" x2="32759" y2="70638"/>
                        <a14:foregroundMark x1="32759" y1="70638" x2="32759" y2="70638"/>
                        <a14:foregroundMark x1="33046" y1="70638" x2="33046" y2="70638"/>
                        <a14:foregroundMark x1="33046" y1="70302" x2="33046" y2="70302"/>
                        <a14:foregroundMark x1="33333" y1="70302" x2="33333" y2="70302"/>
                        <a14:foregroundMark x1="34052" y1="69631" x2="34052" y2="69631"/>
                        <a14:foregroundMark x1="34914" y1="69463" x2="34914" y2="69463"/>
                        <a14:foregroundMark x1="42098" y1="69966" x2="42098" y2="69966"/>
                        <a14:foregroundMark x1="44540" y1="69966" x2="44540" y2="69966"/>
                        <a14:foregroundMark x1="45115" y1="69295" x2="45690" y2="68960"/>
                        <a14:foregroundMark x1="38937" y1="69966" x2="38937" y2="69966"/>
                        <a14:foregroundMark x1="78017" y1="78356" x2="78017" y2="78356"/>
                        <a14:foregroundMark x1="74425" y1="78356" x2="74425" y2="78356"/>
                        <a14:foregroundMark x1="73276" y1="78691" x2="73276" y2="78691"/>
                        <a14:foregroundMark x1="93678" y1="89430" x2="93678" y2="89430"/>
                        <a14:foregroundMark x1="94253" y1="89262" x2="94253" y2="89262"/>
                        <a14:foregroundMark x1="94540" y1="88926" x2="94540" y2="88926"/>
                        <a14:foregroundMark x1="94540" y1="88758" x2="94540" y2="88758"/>
                        <a14:foregroundMark x1="94540" y1="88591" x2="94540" y2="88591"/>
                        <a14:foregroundMark x1="94684" y1="87752" x2="94684" y2="87752"/>
                        <a14:foregroundMark x1="94828" y1="86745" x2="94828" y2="86745"/>
                        <a14:foregroundMark x1="94828" y1="86745" x2="94828" y2="86745"/>
                        <a14:foregroundMark x1="95259" y1="88591" x2="95259" y2="88591"/>
                        <a14:foregroundMark x1="94540" y1="89933" x2="94540" y2="89933"/>
                        <a14:foregroundMark x1="93678" y1="90940" x2="93678" y2="90940"/>
                        <a14:foregroundMark x1="93391" y1="91611" x2="93391" y2="91611"/>
                        <a14:foregroundMark x1="93391" y1="93121" x2="93391" y2="93792"/>
                        <a14:foregroundMark x1="93534" y1="93792" x2="93534" y2="93792"/>
                        <a14:foregroundMark x1="93678" y1="93792" x2="93678" y2="93792"/>
                        <a14:foregroundMark x1="93966" y1="94128" x2="93966" y2="94128"/>
                        <a14:foregroundMark x1="93966" y1="94128" x2="93966" y2="94128"/>
                        <a14:foregroundMark x1="93966" y1="94463" x2="93678" y2="95805"/>
                        <a14:foregroundMark x1="93391" y1="96141" x2="93391" y2="96141"/>
                        <a14:foregroundMark x1="92529" y1="97148" x2="92529" y2="97148"/>
                        <a14:foregroundMark x1="91810" y1="97819" x2="91810" y2="97819"/>
                        <a14:foregroundMark x1="91523" y1="97987" x2="91523" y2="97987"/>
                        <a14:foregroundMark x1="89080" y1="96477" x2="84770" y2="92617"/>
                        <a14:foregroundMark x1="83477" y1="91946" x2="82471" y2="90940"/>
                        <a14:foregroundMark x1="79885" y1="89933" x2="79167" y2="88926"/>
                        <a14:foregroundMark x1="77443" y1="87752" x2="76868" y2="87081"/>
                        <a14:foregroundMark x1="76293" y1="86242" x2="76293" y2="86242"/>
                        <a14:foregroundMark x1="75431" y1="85067" x2="74856" y2="84396"/>
                        <a14:foregroundMark x1="74282" y1="83557" x2="73563" y2="82550"/>
                        <a14:foregroundMark x1="72701" y1="81711" x2="72701" y2="81711"/>
                        <a14:foregroundMark x1="70977" y1="81711" x2="70977" y2="81711"/>
                        <a14:foregroundMark x1="70977" y1="81711" x2="71695" y2="82383"/>
                        <a14:foregroundMark x1="72701" y1="83221" x2="75431" y2="85403"/>
                        <a14:foregroundMark x1="75862" y1="85570" x2="75862" y2="85570"/>
                        <a14:foregroundMark x1="76293" y1="85570" x2="76293" y2="85570"/>
                        <a14:foregroundMark x1="77443" y1="86409" x2="78161" y2="86913"/>
                        <a14:foregroundMark x1="78305" y1="86913" x2="79885" y2="87584"/>
                        <a14:foregroundMark x1="80891" y1="87584" x2="80891" y2="87584"/>
                        <a14:foregroundMark x1="80891" y1="87584" x2="80891" y2="87584"/>
                        <a14:foregroundMark x1="81322" y1="87752" x2="81897" y2="88255"/>
                        <a14:foregroundMark x1="81897" y1="88591" x2="83046" y2="89430"/>
                        <a14:foregroundMark x1="83477" y1="89430" x2="84052" y2="89933"/>
                        <a14:foregroundMark x1="84052" y1="89933" x2="84626" y2="90268"/>
                        <a14:foregroundMark x1="85920" y1="91443" x2="86925" y2="92114"/>
                        <a14:foregroundMark x1="87069" y1="92114" x2="87644" y2="92114"/>
                        <a14:foregroundMark x1="88218" y1="92450" x2="88218" y2="92450"/>
                        <a14:foregroundMark x1="88218" y1="92450" x2="88218" y2="92450"/>
                        <a14:foregroundMark x1="88218" y1="92450" x2="88218" y2="92450"/>
                        <a14:foregroundMark x1="88218" y1="92450" x2="88218" y2="92450"/>
                        <a14:foregroundMark x1="88218" y1="92450" x2="88218" y2="92450"/>
                        <a14:foregroundMark x1="88218" y1="92450" x2="88218" y2="92450"/>
                        <a14:foregroundMark x1="88218" y1="92450" x2="88218" y2="92450"/>
                        <a14:foregroundMark x1="88218" y1="92450" x2="88218" y2="92450"/>
                        <a14:foregroundMark x1="89655" y1="90940" x2="89655" y2="90940"/>
                        <a14:foregroundMark x1="90374" y1="90268" x2="90374" y2="90268"/>
                        <a14:foregroundMark x1="90374" y1="89430" x2="90374" y2="89430"/>
                        <a14:foregroundMark x1="89655" y1="89430" x2="88506" y2="89933"/>
                        <a14:foregroundMark x1="88218" y1="89933" x2="86494" y2="90604"/>
                        <a14:foregroundMark x1="84770" y1="90772" x2="84770" y2="90772"/>
                        <a14:foregroundMark x1="84339" y1="90772" x2="84914" y2="90940"/>
                        <a14:foregroundMark x1="86063" y1="92450" x2="86063" y2="92450"/>
                        <a14:foregroundMark x1="86494" y1="92450" x2="86782" y2="93792"/>
                        <a14:foregroundMark x1="85776" y1="94463" x2="85776" y2="94463"/>
                        <a14:foregroundMark x1="84052" y1="94631" x2="84052" y2="94631"/>
                        <a14:foregroundMark x1="82471" y1="93121" x2="82471" y2="93121"/>
                        <a14:foregroundMark x1="78879" y1="88087" x2="78736" y2="87416"/>
                        <a14:foregroundMark x1="76580" y1="83221" x2="76580" y2="83221"/>
                        <a14:foregroundMark x1="76580" y1="83221" x2="76580" y2="83221"/>
                        <a14:foregroundMark x1="76580" y1="83221" x2="76580" y2="83221"/>
                        <a14:foregroundMark x1="76580" y1="83221" x2="76580" y2="83221"/>
                        <a14:foregroundMark x1="78879" y1="83725" x2="78879" y2="83725"/>
                        <a14:foregroundMark x1="77011" y1="83221" x2="77011" y2="83221"/>
                        <a14:foregroundMark x1="76868" y1="82886" x2="76868" y2="82886"/>
                        <a14:foregroundMark x1="76868" y1="82886" x2="76868" y2="82886"/>
                        <a14:foregroundMark x1="76868" y1="82886" x2="76868" y2="82886"/>
                        <a14:foregroundMark x1="76580" y1="82886" x2="76580" y2="82886"/>
                        <a14:foregroundMark x1="76293" y1="82886" x2="76293" y2="82886"/>
                        <a14:foregroundMark x1="76293" y1="82550" x2="76293" y2="82550"/>
                        <a14:foregroundMark x1="82471" y1="93121" x2="82471" y2="93121"/>
                        <a14:foregroundMark x1="86494" y1="94128" x2="86494" y2="94128"/>
                        <a14:foregroundMark x1="84195" y1="94128" x2="84195" y2="94128"/>
                        <a14:foregroundMark x1="92098" y1="93792" x2="92098" y2="93792"/>
                        <a14:foregroundMark x1="93966" y1="91275" x2="93966" y2="91275"/>
                        <a14:foregroundMark x1="94540" y1="90604" x2="94540" y2="90604"/>
                        <a14:foregroundMark x1="94684" y1="90268" x2="94684" y2="90268"/>
                        <a14:foregroundMark x1="95259" y1="91443" x2="95259" y2="91443"/>
                        <a14:foregroundMark x1="95690" y1="91611" x2="95690" y2="91611"/>
                        <a14:foregroundMark x1="96695" y1="89597" x2="96695" y2="89597"/>
                        <a14:foregroundMark x1="96839" y1="86913" x2="96695" y2="86074"/>
                        <a14:foregroundMark x1="95115" y1="84228" x2="94828" y2="83557"/>
                        <a14:foregroundMark x1="94684" y1="81879" x2="94684" y2="81879"/>
                        <a14:foregroundMark x1="94828" y1="81879" x2="95259" y2="82550"/>
                        <a14:foregroundMark x1="95402" y1="83221" x2="95833" y2="84396"/>
                        <a14:foregroundMark x1="95833" y1="84899" x2="96264" y2="88758"/>
                        <a14:foregroundMark x1="96408" y1="90268" x2="96264" y2="90940"/>
                        <a14:foregroundMark x1="95690" y1="92450" x2="95690" y2="93289"/>
                        <a14:foregroundMark x1="95402" y1="93960" x2="95402" y2="93960"/>
                        <a14:foregroundMark x1="95402" y1="93960" x2="95402" y2="93960"/>
                        <a14:foregroundMark x1="95259" y1="93289" x2="95259" y2="92617"/>
                        <a14:foregroundMark x1="95402" y1="91946" x2="95402" y2="91946"/>
                        <a14:foregroundMark x1="95833" y1="91443" x2="95833" y2="91443"/>
                        <a14:foregroundMark x1="95833" y1="91443" x2="95833" y2="91443"/>
                        <a14:foregroundMark x1="95833" y1="90940" x2="95833" y2="90940"/>
                        <a14:foregroundMark x1="95833" y1="90772" x2="95833" y2="90772"/>
                        <a14:foregroundMark x1="95833" y1="90604" x2="95833" y2="90604"/>
                        <a14:foregroundMark x1="95833" y1="89933" x2="95833" y2="89933"/>
                        <a14:foregroundMark x1="95833" y1="89262" x2="95833" y2="89262"/>
                        <a14:foregroundMark x1="95833" y1="89262" x2="95833" y2="89262"/>
                        <a14:foregroundMark x1="95833" y1="89262" x2="95833" y2="89262"/>
                        <a14:foregroundMark x1="95833" y1="89262" x2="95833" y2="89262"/>
                        <a14:foregroundMark x1="95833" y1="89262" x2="95833" y2="89262"/>
                        <a14:foregroundMark x1="95833" y1="88591" x2="96408" y2="86745"/>
                        <a14:foregroundMark x1="96695" y1="84899" x2="96695" y2="84899"/>
                        <a14:foregroundMark x1="96695" y1="84228" x2="96695" y2="84228"/>
                        <a14:foregroundMark x1="97989" y1="77181" x2="97989" y2="77181"/>
                        <a14:foregroundMark x1="86782" y1="83893" x2="86782" y2="83893"/>
                        <a14:foregroundMark x1="85776" y1="83725" x2="85776" y2="83725"/>
                        <a14:foregroundMark x1="84052" y1="82550" x2="84052" y2="82550"/>
                        <a14:foregroundMark x1="88793" y1="42282" x2="88793" y2="42282"/>
                        <a14:foregroundMark x1="88793" y1="42282" x2="88793" y2="42282"/>
                        <a14:foregroundMark x1="88793" y1="42282" x2="88793" y2="42282"/>
                        <a14:foregroundMark x1="98420" y1="74832" x2="98420" y2="74832"/>
                        <a14:foregroundMark x1="98563" y1="74832" x2="98563" y2="74832"/>
                        <a14:foregroundMark x1="98707" y1="74832" x2="98707" y2="73826"/>
                        <a14:foregroundMark x1="98994" y1="72651" x2="98994" y2="72651"/>
                        <a14:foregroundMark x1="98707" y1="69631" x2="98707" y2="69631"/>
                        <a14:foregroundMark x1="98420" y1="68960" x2="98420" y2="68960"/>
                        <a14:foregroundMark x1="98420" y1="68960" x2="98420" y2="68960"/>
                        <a14:foregroundMark x1="97557" y1="67785" x2="97557" y2="67785"/>
                        <a14:foregroundMark x1="97557" y1="67785" x2="97557" y2="67785"/>
                        <a14:foregroundMark x1="96983" y1="66779" x2="96983" y2="66779"/>
                        <a14:foregroundMark x1="96983" y1="66779" x2="96983" y2="66779"/>
                        <a14:foregroundMark x1="82184" y1="82215" x2="82184" y2="82215"/>
                        <a14:foregroundMark x1="82184" y1="80872" x2="82184" y2="80872"/>
                        <a14:foregroundMark x1="82184" y1="80369" x2="82184" y2="80369"/>
                        <a14:foregroundMark x1="82184" y1="78523" x2="82471" y2="77181"/>
                        <a14:foregroundMark x1="95402" y1="68121" x2="95402" y2="68121"/>
                        <a14:foregroundMark x1="95690" y1="66275" x2="95690" y2="66275"/>
                        <a14:foregroundMark x1="95690" y1="61745" x2="95690" y2="61745"/>
                        <a14:foregroundMark x1="95259" y1="57215" x2="95259" y2="57215"/>
                        <a14:foregroundMark x1="94253" y1="53356" x2="94253" y2="53356"/>
                        <a14:foregroundMark x1="94540" y1="53523" x2="94540" y2="53523"/>
                        <a14:foregroundMark x1="92529" y1="48826" x2="92529" y2="48826"/>
                        <a14:foregroundMark x1="91523" y1="47651" x2="91523" y2="47651"/>
                        <a14:foregroundMark x1="87931" y1="39094" x2="87931" y2="39094"/>
                        <a14:foregroundMark x1="87931" y1="38423" x2="87931" y2="38423"/>
                        <a14:foregroundMark x1="87069" y1="36577" x2="87069" y2="35906"/>
                        <a14:foregroundMark x1="87069" y1="34564" x2="87500" y2="32886"/>
                        <a14:foregroundMark x1="87644" y1="32047" x2="88506" y2="31040"/>
                        <a14:foregroundMark x1="89224" y1="28020" x2="89224" y2="28020"/>
                        <a14:foregroundMark x1="89224" y1="27013" x2="88793" y2="26174"/>
                        <a14:foregroundMark x1="88649" y1="25839" x2="88649" y2="25839"/>
                        <a14:foregroundMark x1="87931" y1="25839" x2="87931" y2="25839"/>
                        <a14:foregroundMark x1="86925" y1="25839" x2="86925" y2="25839"/>
                        <a14:foregroundMark x1="85345" y1="25839" x2="84626" y2="25839"/>
                        <a14:foregroundMark x1="84052" y1="25839" x2="83046" y2="26174"/>
                        <a14:foregroundMark x1="82902" y1="26174" x2="82902" y2="26174"/>
                        <a14:foregroundMark x1="81897" y1="26846" x2="81897" y2="26846"/>
                        <a14:foregroundMark x1="80891" y1="30034" x2="80891" y2="30034"/>
                        <a14:foregroundMark x1="80172" y1="30705" x2="80172" y2="30705"/>
                        <a14:foregroundMark x1="79741" y1="31376" x2="79741" y2="31376"/>
                        <a14:foregroundMark x1="79310" y1="32550" x2="79167" y2="33893"/>
                        <a14:foregroundMark x1="79167" y1="34228" x2="79167" y2="34228"/>
                        <a14:foregroundMark x1="78879" y1="34899" x2="78879" y2="34899"/>
                        <a14:foregroundMark x1="78736" y1="35570" x2="78736" y2="36577"/>
                        <a14:foregroundMark x1="78736" y1="37081" x2="78736" y2="37081"/>
                        <a14:foregroundMark x1="78736" y1="37919" x2="78736" y2="39094"/>
                        <a14:foregroundMark x1="78736" y1="39262" x2="78736" y2="39262"/>
                        <a14:foregroundMark x1="78736" y1="39765" x2="78736" y2="39765"/>
                        <a14:foregroundMark x1="78592" y1="40268" x2="78592" y2="40268"/>
                        <a14:foregroundMark x1="78305" y1="41107" x2="78305" y2="41107"/>
                        <a14:foregroundMark x1="78305" y1="41611" x2="78305" y2="41611"/>
                        <a14:foregroundMark x1="78017" y1="41946" x2="78017" y2="41946"/>
                        <a14:foregroundMark x1="77443" y1="42282" x2="77443" y2="42282"/>
                        <a14:foregroundMark x1="77011" y1="42450" x2="76006" y2="42953"/>
                        <a14:foregroundMark x1="75862" y1="43121" x2="73851" y2="44295"/>
                        <a14:foregroundMark x1="73563" y1="44463" x2="73563" y2="44463"/>
                        <a14:foregroundMark x1="73563" y1="44463" x2="73563" y2="44463"/>
                        <a14:foregroundMark x1="73563" y1="44463" x2="72557" y2="44966"/>
                        <a14:foregroundMark x1="71121" y1="45470" x2="71121" y2="45470"/>
                        <a14:foregroundMark x1="71121" y1="45470" x2="71121" y2="45470"/>
                        <a14:foregroundMark x1="71121" y1="45470" x2="71121" y2="45470"/>
                        <a14:foregroundMark x1="90230" y1="45638" x2="90230" y2="45638"/>
                        <a14:foregroundMark x1="95690" y1="59060" x2="95690" y2="59060"/>
                        <a14:foregroundMark x1="68822" y1="79362" x2="68822" y2="79362"/>
                        <a14:foregroundMark x1="68822" y1="79362" x2="68822" y2="79362"/>
                        <a14:foregroundMark x1="67529" y1="78356" x2="67529" y2="78356"/>
                        <a14:foregroundMark x1="66379" y1="78356" x2="66379" y2="78356"/>
                        <a14:foregroundMark x1="65374" y1="78020" x2="65374" y2="78020"/>
                        <a14:foregroundMark x1="64799" y1="77852" x2="64799" y2="77852"/>
                        <a14:foregroundMark x1="63649" y1="76510" x2="63649" y2="76510"/>
                        <a14:foregroundMark x1="63649" y1="76510" x2="63649" y2="76510"/>
                        <a14:foregroundMark x1="63649" y1="76007" x2="63649" y2="76007"/>
                        <a14:foregroundMark x1="63075" y1="75336" x2="63075" y2="75336"/>
                        <a14:foregroundMark x1="62213" y1="74664" x2="62213" y2="74664"/>
                        <a14:foregroundMark x1="62213" y1="74664" x2="62213" y2="74664"/>
                        <a14:foregroundMark x1="62213" y1="74497" x2="62213" y2="74497"/>
                        <a14:foregroundMark x1="61638" y1="74497" x2="61638" y2="74497"/>
                        <a14:foregroundMark x1="61207" y1="73993" x2="61207" y2="73993"/>
                        <a14:foregroundMark x1="60920" y1="73322" x2="60920" y2="73322"/>
                        <a14:foregroundMark x1="60920" y1="73322" x2="60920" y2="73322"/>
                        <a14:foregroundMark x1="60920" y1="73322" x2="60920" y2="73322"/>
                        <a14:foregroundMark x1="60920" y1="73322" x2="60920" y2="73322"/>
                        <a14:foregroundMark x1="60632" y1="72819" x2="60632" y2="72819"/>
                        <a14:foregroundMark x1="60632" y1="72483" x2="60632" y2="72483"/>
                        <a14:foregroundMark x1="60632" y1="71477" x2="60632" y2="71477"/>
                        <a14:foregroundMark x1="60632" y1="71309" x2="60632" y2="71309"/>
                        <a14:foregroundMark x1="60057" y1="70805" x2="60057" y2="70805"/>
                        <a14:foregroundMark x1="60057" y1="70805" x2="60057" y2="70805"/>
                        <a14:foregroundMark x1="59914" y1="70302" x2="59914" y2="70302"/>
                        <a14:foregroundMark x1="59914" y1="70302" x2="59914" y2="70302"/>
                        <a14:foregroundMark x1="59914" y1="70302" x2="59914" y2="70302"/>
                        <a14:foregroundMark x1="60345" y1="69631" x2="60345" y2="69631"/>
                        <a14:foregroundMark x1="60632" y1="68792" x2="60632" y2="68792"/>
                        <a14:foregroundMark x1="61494" y1="69966" x2="61494" y2="69966"/>
                        <a14:foregroundMark x1="61638" y1="69966" x2="61638" y2="69966"/>
                        <a14:foregroundMark x1="61638" y1="69966" x2="62213" y2="70302"/>
                        <a14:foregroundMark x1="62787" y1="70638" x2="62787" y2="70638"/>
                        <a14:foregroundMark x1="60057" y1="66779" x2="60057" y2="66779"/>
                        <a14:foregroundMark x1="59483" y1="66443" x2="59483" y2="65772"/>
                        <a14:foregroundMark x1="59195" y1="65101" x2="59195" y2="65101"/>
                        <a14:foregroundMark x1="59195" y1="65101" x2="59195" y2="65101"/>
                        <a14:foregroundMark x1="59195" y1="64933" x2="59195" y2="64933"/>
                        <a14:foregroundMark x1="58908" y1="63926" x2="58908" y2="63926"/>
                        <a14:foregroundMark x1="58764" y1="63591" x2="58764" y2="63591"/>
                        <a14:foregroundMark x1="58764" y1="63087" x2="58764" y2="63087"/>
                        <a14:foregroundMark x1="58764" y1="62416" x2="58764" y2="62416"/>
                        <a14:foregroundMark x1="58764" y1="61913" x2="58764" y2="61913"/>
                        <a14:foregroundMark x1="59770" y1="60906" x2="59770" y2="60906"/>
                        <a14:foregroundMark x1="59770" y1="60906" x2="59770" y2="60906"/>
                        <a14:foregroundMark x1="60920" y1="62248" x2="60920" y2="62248"/>
                        <a14:foregroundMark x1="60920" y1="62248" x2="60920" y2="62248"/>
                        <a14:foregroundMark x1="60920" y1="62248" x2="60920" y2="62248"/>
                        <a14:foregroundMark x1="58477" y1="55872" x2="58477" y2="55872"/>
                        <a14:foregroundMark x1="58477" y1="55537" x2="58477" y2="55537"/>
                        <a14:foregroundMark x1="58477" y1="55369" x2="58477" y2="55369"/>
                        <a14:foregroundMark x1="58477" y1="55201" x2="58477" y2="55201"/>
                        <a14:foregroundMark x1="58477" y1="54866" x2="58477" y2="54866"/>
                        <a14:foregroundMark x1="59195" y1="54698" x2="59770" y2="54698"/>
                        <a14:foregroundMark x1="59914" y1="54698" x2="59914" y2="54698"/>
                        <a14:foregroundMark x1="61207" y1="53859" x2="61207" y2="53859"/>
                        <a14:foregroundMark x1="61207" y1="53859" x2="61782" y2="54027"/>
                        <a14:foregroundMark x1="62644" y1="54530" x2="62644" y2="54530"/>
                        <a14:foregroundMark x1="63075" y1="55201" x2="63075" y2="55201"/>
                        <a14:foregroundMark x1="59914" y1="50671" x2="59914" y2="50671"/>
                        <a14:foregroundMark x1="59483" y1="50671" x2="59483" y2="50671"/>
                        <a14:foregroundMark x1="59483" y1="50671" x2="59483" y2="50671"/>
                        <a14:foregroundMark x1="59483" y1="50671" x2="59483" y2="50671"/>
                        <a14:foregroundMark x1="59483" y1="50671" x2="59483" y2="50671"/>
                        <a14:foregroundMark x1="59770" y1="49664" x2="59770" y2="49664"/>
                        <a14:foregroundMark x1="59770" y1="49329" x2="59770" y2="49329"/>
                        <a14:foregroundMark x1="60057" y1="48154" x2="60057" y2="48154"/>
                        <a14:foregroundMark x1="60057" y1="47651" x2="60057" y2="47651"/>
                        <a14:foregroundMark x1="60632" y1="46980" x2="60632" y2="46980"/>
                        <a14:foregroundMark x1="61063" y1="46812" x2="61063" y2="46812"/>
                        <a14:foregroundMark x1="61063" y1="46309" x2="61638" y2="46141"/>
                        <a14:foregroundMark x1="61782" y1="45805" x2="61782" y2="45805"/>
                        <a14:foregroundMark x1="62213" y1="45638" x2="62213" y2="45638"/>
                        <a14:foregroundMark x1="63075" y1="45470" x2="63649" y2="45134"/>
                        <a14:foregroundMark x1="64224" y1="44799" x2="64224" y2="44799"/>
                        <a14:foregroundMark x1="64511" y1="44295" x2="64511" y2="44295"/>
                        <a14:foregroundMark x1="64799" y1="43792" x2="64799" y2="43792"/>
                        <a14:foregroundMark x1="65374" y1="43289" x2="65374" y2="43289"/>
                        <a14:foregroundMark x1="65948" y1="43121" x2="65948" y2="43121"/>
                        <a14:foregroundMark x1="65948" y1="43121" x2="65948" y2="43121"/>
                        <a14:foregroundMark x1="66379" y1="42953" x2="66379" y2="42953"/>
                        <a14:foregroundMark x1="66667" y1="42617" x2="66667" y2="42617"/>
                        <a14:foregroundMark x1="66954" y1="42617" x2="66954" y2="42617"/>
                        <a14:foregroundMark x1="66954" y1="42617" x2="66954" y2="42617"/>
                        <a14:foregroundMark x1="66954" y1="42617" x2="66954" y2="42617"/>
                        <a14:foregroundMark x1="66954" y1="42617" x2="67529" y2="42953"/>
                        <a14:foregroundMark x1="67672" y1="42953" x2="67672" y2="42953"/>
                        <a14:foregroundMark x1="67672" y1="42953" x2="67672" y2="42953"/>
                        <a14:foregroundMark x1="67672" y1="42953" x2="67672" y2="42953"/>
                        <a14:foregroundMark x1="67672" y1="42953" x2="68822" y2="42953"/>
                        <a14:foregroundMark x1="68822" y1="42953" x2="68822" y2="42953"/>
                        <a14:foregroundMark x1="68822" y1="42953" x2="69397" y2="42953"/>
                        <a14:foregroundMark x1="69397" y1="42953" x2="69971" y2="42953"/>
                        <a14:foregroundMark x1="70259" y1="42953" x2="70259" y2="42953"/>
                        <a14:foregroundMark x1="70259" y1="42953" x2="70259" y2="42953"/>
                        <a14:foregroundMark x1="70977" y1="42953" x2="71552" y2="42953"/>
                        <a14:foregroundMark x1="80460" y1="28691" x2="80460" y2="28691"/>
                        <a14:foregroundMark x1="80460" y1="28691" x2="80460" y2="28691"/>
                        <a14:foregroundMark x1="80460" y1="28691" x2="80460" y2="28691"/>
                        <a14:foregroundMark x1="80460" y1="28691" x2="80460" y2="28691"/>
                        <a14:foregroundMark x1="79167" y1="32550" x2="79167" y2="32550"/>
                        <a14:foregroundMark x1="79167" y1="32718" x2="79167" y2="32718"/>
                        <a14:foregroundMark x1="79167" y1="32550" x2="79167" y2="32550"/>
                        <a14:foregroundMark x1="85345" y1="25839" x2="85345" y2="25839"/>
                        <a14:foregroundMark x1="86063" y1="25503" x2="86063" y2="25503"/>
                        <a14:foregroundMark x1="86782" y1="25168" x2="86782" y2="25168"/>
                        <a14:foregroundMark x1="86925" y1="25000" x2="87931" y2="25000"/>
                        <a14:foregroundMark x1="88075" y1="25000" x2="88075" y2="25000"/>
                        <a14:foregroundMark x1="88075" y1="25000" x2="88075" y2="25000"/>
                        <a14:foregroundMark x1="88649" y1="25839" x2="88649" y2="25839"/>
                        <a14:foregroundMark x1="89224" y1="26510" x2="89224" y2="26510"/>
                        <a14:foregroundMark x1="89368" y1="26846" x2="89368" y2="26846"/>
                        <a14:foregroundMark x1="89655" y1="27181" x2="89655" y2="27181"/>
                        <a14:foregroundMark x1="89799" y1="27685" x2="89799" y2="27685"/>
                        <a14:foregroundMark x1="89799" y1="28020" x2="89799" y2="28020"/>
                        <a14:foregroundMark x1="84195" y1="25168" x2="84195" y2="25168"/>
                        <a14:foregroundMark x1="84195" y1="25000" x2="84195" y2="25000"/>
                        <a14:foregroundMark x1="84195" y1="25000" x2="84195" y2="25000"/>
                        <a14:foregroundMark x1="84052" y1="25168" x2="84052" y2="25168"/>
                        <a14:foregroundMark x1="83046" y1="25839" x2="83046" y2="25839"/>
                        <a14:foregroundMark x1="82471" y1="26342" x2="82040" y2="27013"/>
                        <a14:foregroundMark x1="81609" y1="27181" x2="81034" y2="28188"/>
                        <a14:foregroundMark x1="80891" y1="28188" x2="80891" y2="28188"/>
                        <a14:foregroundMark x1="80891" y1="28188" x2="80891" y2="28188"/>
                        <a14:foregroundMark x1="80172" y1="28859" x2="80172" y2="28859"/>
                        <a14:foregroundMark x1="79885" y1="29698" x2="79885" y2="29698"/>
                        <a14:foregroundMark x1="79741" y1="30201" x2="79741" y2="30201"/>
                        <a14:foregroundMark x1="79741" y1="30201" x2="79741" y2="30201"/>
                        <a14:foregroundMark x1="79741" y1="30201" x2="79741" y2="30201"/>
                        <a14:foregroundMark x1="79741" y1="30201" x2="79167" y2="31040"/>
                        <a14:foregroundMark x1="79167" y1="31040" x2="79167" y2="31040"/>
                        <a14:foregroundMark x1="79167" y1="31040" x2="79167" y2="31040"/>
                        <a14:foregroundMark x1="78879" y1="31376" x2="78879" y2="31376"/>
                        <a14:foregroundMark x1="78879" y1="31376" x2="78879" y2="31376"/>
                        <a14:foregroundMark x1="78879" y1="31376" x2="78879" y2="31376"/>
                        <a14:foregroundMark x1="78879" y1="31376" x2="78879" y2="31376"/>
                        <a14:foregroundMark x1="78879" y1="31376" x2="78879" y2="31376"/>
                        <a14:foregroundMark x1="78879" y1="31376" x2="78879" y2="31376"/>
                        <a14:foregroundMark x1="78879" y1="31376" x2="78879" y2="31376"/>
                        <a14:foregroundMark x1="78879" y1="31376" x2="78592" y2="32215"/>
                        <a14:foregroundMark x1="78305" y1="32550" x2="78305" y2="32550"/>
                        <a14:foregroundMark x1="78305" y1="32718" x2="78305" y2="32718"/>
                        <a14:foregroundMark x1="78305" y1="32718" x2="78305" y2="32718"/>
                        <a14:foregroundMark x1="78305" y1="32886" x2="78305" y2="32886"/>
                        <a14:foregroundMark x1="78161" y1="34228" x2="78161" y2="34228"/>
                        <a14:foregroundMark x1="78161" y1="34732" x2="78161" y2="34732"/>
                        <a14:foregroundMark x1="78161" y1="34732" x2="78161" y2="34732"/>
                        <a14:foregroundMark x1="78161" y1="34899" x2="78161" y2="34899"/>
                        <a14:foregroundMark x1="78161" y1="34899" x2="78161" y2="34899"/>
                        <a14:foregroundMark x1="78161" y1="34899" x2="78161" y2="34899"/>
                        <a14:foregroundMark x1="78161" y1="34899" x2="78305" y2="36745"/>
                        <a14:foregroundMark x1="78305" y1="36745" x2="78305" y2="36745"/>
                        <a14:foregroundMark x1="78305" y1="36745" x2="78305" y2="36745"/>
                        <a14:foregroundMark x1="78305" y1="37081" x2="78305" y2="37081"/>
                        <a14:foregroundMark x1="80172" y1="79362" x2="80172" y2="79362"/>
                        <a14:foregroundMark x1="80172" y1="79362" x2="80172" y2="79362"/>
                        <a14:foregroundMark x1="78879" y1="80369" x2="78879" y2="80369"/>
                        <a14:foregroundMark x1="79310" y1="80034" x2="79310" y2="80034"/>
                        <a14:foregroundMark x1="77730" y1="80872" x2="77730" y2="80872"/>
                        <a14:foregroundMark x1="58477" y1="49497" x2="58477" y2="49497"/>
                        <a14:foregroundMark x1="58908" y1="48322" x2="58908" y2="48322"/>
                        <a14:foregroundMark x1="60057" y1="47148" x2="60057" y2="47148"/>
                        <a14:foregroundMark x1="62787" y1="43624" x2="62787" y2="43624"/>
                        <a14:foregroundMark x1="61782" y1="44463" x2="61782" y2="44463"/>
                        <a14:foregroundMark x1="61207" y1="44966" x2="61207" y2="44966"/>
                        <a14:foregroundMark x1="60345" y1="45638" x2="60345" y2="45638"/>
                        <a14:foregroundMark x1="59914" y1="46141" x2="59914" y2="46141"/>
                        <a14:foregroundMark x1="59770" y1="46141" x2="59195" y2="46477"/>
                        <a14:foregroundMark x1="58908" y1="46812" x2="58477" y2="47483"/>
                        <a14:foregroundMark x1="57902" y1="48658" x2="57902" y2="48658"/>
                        <a14:foregroundMark x1="57902" y1="48658" x2="57902" y2="48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29" y="2703000"/>
            <a:ext cx="4419333" cy="3784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79" y="211901"/>
            <a:ext cx="57245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РУКИ ПТИЦЫ – ЭТО…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47352" y="1316638"/>
            <a:ext cx="8306873" cy="4079158"/>
            <a:chOff x="547352" y="1316638"/>
            <a:chExt cx="8306873" cy="407915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52" y="1316638"/>
              <a:ext cx="8306873" cy="21845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894256" y="4687910"/>
              <a:ext cx="20493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КРЫЛЬЯ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Прямая со стрелкой 11"/>
            <p:cNvCxnSpPr>
              <a:stCxn id="8" idx="0"/>
            </p:cNvCxnSpPr>
            <p:nvPr/>
          </p:nvCxnSpPr>
          <p:spPr>
            <a:xfrm flipV="1">
              <a:off x="4918928" y="2597711"/>
              <a:ext cx="2924306" cy="209019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>
              <a:stCxn id="8" idx="0"/>
            </p:cNvCxnSpPr>
            <p:nvPr/>
          </p:nvCxnSpPr>
          <p:spPr>
            <a:xfrm flipH="1" flipV="1">
              <a:off x="1957589" y="2597711"/>
              <a:ext cx="2961339" cy="209019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552" y="129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0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НОГИ УТКИ – ЭТО…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109697" y="2138536"/>
            <a:ext cx="6202135" cy="4436129"/>
            <a:chOff x="2109697" y="2138536"/>
            <a:chExt cx="6202135" cy="443612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697" y="2138536"/>
              <a:ext cx="4538239" cy="4436129"/>
            </a:xfrm>
            <a:prstGeom prst="rect">
              <a:avLst/>
            </a:prstGeom>
          </p:spPr>
        </p:pic>
        <p:cxnSp>
          <p:nvCxnSpPr>
            <p:cNvPr id="4" name="Прямая со стрелкой 3"/>
            <p:cNvCxnSpPr/>
            <p:nvPr/>
          </p:nvCxnSpPr>
          <p:spPr>
            <a:xfrm flipH="1">
              <a:off x="4997004" y="4356600"/>
              <a:ext cx="1764404" cy="176086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flipH="1">
              <a:off x="4572000" y="4356600"/>
              <a:ext cx="2189408" cy="142601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761408" y="3899400"/>
              <a:ext cx="15504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ЛАПЫ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053" y="257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5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КАКУЮ ПТИЦУ НАЗЫВАЮТ «ЛЕСНЫМ ДОКТОРОМ»?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90152" y="1571222"/>
            <a:ext cx="5855431" cy="5286778"/>
            <a:chOff x="-90152" y="1571222"/>
            <a:chExt cx="5855431" cy="528677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152" y="1661375"/>
              <a:ext cx="3534435" cy="519662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121239" y="1571222"/>
              <a:ext cx="16440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ДЯТЕЛ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40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4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КАКАЯ ПТИЦА НЕ ВЬЁТ ГНЕЗДО?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92805" y="1815922"/>
            <a:ext cx="6426122" cy="5042078"/>
            <a:chOff x="1076895" y="1815922"/>
            <a:chExt cx="6426122" cy="504207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95" y="2034862"/>
              <a:ext cx="6426122" cy="482313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726546" y="1815922"/>
              <a:ext cx="23823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КУКУШКА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113" y="136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57579"/>
            <a:ext cx="9144000" cy="6825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ДЛЯ ЧЕГО ПТИЦЕ НУЖЕН ХВОСТ?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73489" y="1158893"/>
            <a:ext cx="7534139" cy="3735079"/>
            <a:chOff x="373489" y="1158893"/>
            <a:chExt cx="7534139" cy="373507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8" t="15801" r="15720" b="10322"/>
            <a:stretch/>
          </p:blipFill>
          <p:spPr>
            <a:xfrm>
              <a:off x="3837903" y="1158893"/>
              <a:ext cx="4069725" cy="373507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73489" y="3786389"/>
              <a:ext cx="50332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</a:rPr>
                <a:t>УПРАВЛЯТЬ В ПОЛЁТЕ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Прямая со стрелкой 6"/>
            <p:cNvCxnSpPr>
              <a:stCxn id="3" idx="0"/>
            </p:cNvCxnSpPr>
            <p:nvPr/>
          </p:nvCxnSpPr>
          <p:spPr>
            <a:xfrm flipV="1">
              <a:off x="2890108" y="2665930"/>
              <a:ext cx="1192495" cy="112045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489" y="257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</TotalTime>
  <Words>392</Words>
  <Application>Microsoft Office PowerPoint</Application>
  <PresentationFormat>Экран (4:3)</PresentationFormat>
  <Paragraphs>113</Paragraphs>
  <Slides>42</Slides>
  <Notes>0</Notes>
  <HiddenSlides>0</HiddenSlides>
  <MMClips>38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1 ЗАДАНИЕ «ВСЁ О ПТИЦАХ» </vt:lpstr>
      <vt:lpstr>КАКИЕ ПТИЦЫ ПРИЛЕТАЮТ К НАМ ВЕСНОЙ ПЕРВЫМИ?</vt:lpstr>
      <vt:lpstr>КАКАЯ ПТИЦА НАШИХ ЛЕСОВ  ЛУЧШЕ ВСЕХ ПОДРАЖАЕТ ПТИЧЬИМ ГОЛОСАМ?</vt:lpstr>
      <vt:lpstr>РУКИ ПТИЦЫ – ЭТО…</vt:lpstr>
      <vt:lpstr>НОГИ УТКИ – ЭТО…</vt:lpstr>
      <vt:lpstr>КАКУЮ ПТИЦУ НАЗЫВАЮТ «ЛЕСНЫМ ДОКТОРОМ»?</vt:lpstr>
      <vt:lpstr>КАКАЯ ПТИЦА НЕ ВЬЁТ ГНЕЗДО?</vt:lpstr>
      <vt:lpstr>ДЛЯ ЧЕГО ПТИЦЕ НУЖЕН ХВОСТ?</vt:lpstr>
      <vt:lpstr>КАКАЯ ПТИЦА ЛЮБИТ ВОРОВАТЬ БЛЕСТЯЩИЕ ВЕЩИ?</vt:lpstr>
      <vt:lpstr>У КАКОЙ ПТИЦЕ ДОМ НА СКАЛЕ?</vt:lpstr>
      <vt:lpstr>КАКАЯ ПТИЦА НЕ СПИТ НОЧАМИ?</vt:lpstr>
      <vt:lpstr>2 ЗАДАНИЕ «НА КОРМУШКЕ» </vt:lpstr>
      <vt:lpstr>ПОМЕСТИТЕ  ПЕРЕЛЁТНЫХ ПТИЦ НА ДЕРЕВО, А ЗИМУЮЩИХ НА КОРМУШКУ</vt:lpstr>
      <vt:lpstr>3 ЗАДАНИЕ «ПТИЧЬИ ЗАГАДКИ»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 ЗАДАНИЕ «УЗНАЙ И НАЗОВИ» </vt:lpstr>
      <vt:lpstr>Презентация PowerPoint</vt:lpstr>
      <vt:lpstr>5 ЗАДАНИЕ «ИЗ КАКОЙ МЫ СКАЗКИ?» </vt:lpstr>
      <vt:lpstr>С КАКИМИ ПТИЦАМИ ЛЕТАЛА ЛЯГУШКА-ПУТЕШЕСТВЕННИЦА?</vt:lpstr>
      <vt:lpstr>КАКОЙ ПТИЦЕЙ СТАЛ ГАДКИЙ УТЁНОК, КОГДА ВЫРОС?</vt:lpstr>
      <vt:lpstr>КАКУЮ ПТИЦУ СПАСЛА ДЮЙМОВОЧКА?</vt:lpstr>
      <vt:lpstr>У КОГО ЛИСА УКРАЛА СЫР В БАСНЕ ИВАНА КРЫЛОВА?</vt:lpstr>
      <vt:lpstr>КАКАЯ ПТИЦА, КОГДА СТУЧАЛИ В ДВЕРЬ, СПРАШИВАЛА: «КТО ТАМ? КТО ТАМ?»</vt:lpstr>
      <vt:lpstr>КАК ЗОВУТ ВОРОНУ В ПЕРЕДАЧЕ    «СПОКОЙНОЙ НОЧИ, МАЛЫШИ?»</vt:lpstr>
      <vt:lpstr>КАКИЕ ПТИЦЫ ПОМОГЛИ АЙБОЛИТУ ДОБРАТЬСЯ ДО АФРИКИ?</vt:lpstr>
      <vt:lpstr>КАКАЯ ПТИЦА РАЗОРВАЛА ЗАЙЦУ МЕШОК  В СКАЗКЕ «МЕШОК С ЯБЛОКАМИ»? </vt:lpstr>
      <vt:lpstr>ФИЗКУЛЬТМИНУТКА</vt:lpstr>
      <vt:lpstr>6 ЗАДАНИЕ «ТРЕТИЙ ЛИШНИЙ» </vt:lpstr>
      <vt:lpstr>Презентация PowerPoint</vt:lpstr>
      <vt:lpstr>Презентация PowerPoint</vt:lpstr>
      <vt:lpstr>Презентация PowerPoint</vt:lpstr>
      <vt:lpstr>7 ЗАДАНИЕ «СОБЕРИ ПО ЧАСТЯМ»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63</cp:revision>
  <dcterms:created xsi:type="dcterms:W3CDTF">2017-04-07T17:42:50Z</dcterms:created>
  <dcterms:modified xsi:type="dcterms:W3CDTF">2017-04-10T16:17:28Z</dcterms:modified>
</cp:coreProperties>
</file>