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3" r:id="rId5"/>
    <p:sldId id="264" r:id="rId6"/>
    <p:sldId id="265" r:id="rId7"/>
    <p:sldId id="262" r:id="rId8"/>
    <p:sldId id="260" r:id="rId9"/>
    <p:sldId id="266" r:id="rId10"/>
    <p:sldId id="267" r:id="rId11"/>
    <p:sldId id="276" r:id="rId12"/>
    <p:sldId id="278" r:id="rId13"/>
    <p:sldId id="277" r:id="rId14"/>
    <p:sldId id="269" r:id="rId15"/>
    <p:sldId id="270" r:id="rId16"/>
    <p:sldId id="274" r:id="rId17"/>
    <p:sldId id="273" r:id="rId18"/>
    <p:sldId id="275" r:id="rId19"/>
    <p:sldId id="268" r:id="rId20"/>
    <p:sldId id="272" r:id="rId21"/>
    <p:sldId id="271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0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3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1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2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8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0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6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3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C0C3-DD29-415E-9350-457372E5712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3778-43BB-47D0-AC98-767E4BA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7n7ys69j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t6o90oj3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oeiqzou3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hyfgm6n3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36dyhh35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dm67km62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yoawb6nv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2he76dha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rg3vms15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cbyw96t5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2.jp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nvuzhebn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ah4zf1sc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293610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293580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0vbsgxe3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xx5ftzt3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293598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jih2xj0c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c5n0ft75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mmpmtnnk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hyperlink" Target="http://learningapps.org/display?v=p3xr7sdwk1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156" y="2586301"/>
            <a:ext cx="77659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ИНТЕРАКТИВНЫЕ АВТОРСКИЕ ИГРЫ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«ЛЮБИ И ЗНАЙ РОДНОЙ СВОЙ КРАЙ»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4043" y="114767"/>
            <a:ext cx="444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МБДОУ «Детский сад № 34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4406" y="5734944"/>
            <a:ext cx="7198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Выполнили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Самойлова Елена Анатольевна – зам.зав по УВР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Маркова Галина Капитоновна – воспитатель высшей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7426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3922" y="398103"/>
            <a:ext cx="5121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РОДНОЙ ГОРОД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7117" b="5920"/>
          <a:stretch/>
        </p:blipFill>
        <p:spPr>
          <a:xfrm>
            <a:off x="2085721" y="1864686"/>
            <a:ext cx="4829024" cy="334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10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9846" y="398103"/>
            <a:ext cx="7124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ВЛАДИМИРА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41" y="1864686"/>
            <a:ext cx="4705534" cy="334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07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3708" y="423860"/>
            <a:ext cx="530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ДОСКАЖИ СЛОВЕЧКО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09" y="1864687"/>
            <a:ext cx="4816266" cy="3341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76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927" y="398103"/>
            <a:ext cx="8570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ГОРДОСТЬ ЗЕМЛИ ВЛАДИМИРСКОЙ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-250" r="12817" b="250"/>
          <a:stretch/>
        </p:blipFill>
        <p:spPr>
          <a:xfrm>
            <a:off x="2048946" y="1864688"/>
            <a:ext cx="4874328" cy="3350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85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5272" y="423861"/>
            <a:ext cx="6813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ИЗВЕСТНЫЕ СПОРТСМЕНЫ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НАШЕГО ГОРОДА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88" y="1826051"/>
            <a:ext cx="4816265" cy="3350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2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5380" y="449618"/>
            <a:ext cx="708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ЗНАМЕНИТЫЕ СПОРТСМЕНЫ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09" y="1864687"/>
            <a:ext cx="4816266" cy="3341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11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41667" y="47854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КНИГА ВЛАДИМИРСКОЙ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РАСТИТЕЛЬНЫЙ МИР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74" y="1851977"/>
            <a:ext cx="4706449" cy="3354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71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25003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КНИГА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ВЛАДИМИРСКОЙ ОБЛАСТИ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ЖИВОТНЫЙ МИР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6783"/>
          <a:stretch/>
        </p:blipFill>
        <p:spPr>
          <a:xfrm>
            <a:off x="2218774" y="1851977"/>
            <a:ext cx="4706449" cy="3354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0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2386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КНИГА ВЛАДИМИРСКОЙ ОБЛАСТИ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5298" b="5960"/>
          <a:stretch/>
        </p:blipFill>
        <p:spPr>
          <a:xfrm>
            <a:off x="2218774" y="1851977"/>
            <a:ext cx="4706449" cy="3402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5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8644" y="414151"/>
            <a:ext cx="72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КНИГА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ВЛАДИМИРСКОЙ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63" y="1851975"/>
            <a:ext cx="4736860" cy="3397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47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6507"/>
            <a:ext cx="9144000" cy="592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Знаешь ли ты свой город?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Викторина с выбором правильного ответа.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Люби и знай свой родной город.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Игра «Кто хочет стать миллионером».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Знатоки города Владимира.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Классификация.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Гербы городов России.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Игра «Парочки».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Геральдика.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Интерактивное упражнение «Найди пару».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Гербы городов Владимирской области.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Игра «Парочки».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sldjump"/>
              </a:rPr>
              <a:t>Памятники города Владимира.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sldjump"/>
              </a:rPr>
              <a:t>Сортировка картинок.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sldjump"/>
              </a:rPr>
              <a:t>Мой родной город.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sldjump"/>
              </a:rPr>
              <a:t>Сортировка картинок.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sldjump"/>
              </a:rPr>
              <a:t>Достопримечательности города Владимира.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sldjump"/>
              </a:rPr>
              <a:t>Сортировка картинок.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sldjump"/>
              </a:rPr>
              <a:t>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sldjump"/>
              </a:rPr>
              <a:t>Доскажи словечко.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sldjump"/>
              </a:rPr>
              <a:t>Кроссворд.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sldjump"/>
              </a:rPr>
              <a:t>Гордость земли Владимирской.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sldjump"/>
              </a:rPr>
              <a:t>Пазл «Угадай-ка»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sldjump"/>
              </a:rPr>
              <a:t>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sldjump"/>
              </a:rPr>
              <a:t>Известные спортсмены нашего города.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sldjump"/>
              </a:rPr>
              <a:t>Классификация.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 action="ppaction://hlinksldjump"/>
              </a:rPr>
              <a:t>Знаменитые спортсмены.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 action="ppaction://hlinksldjump"/>
              </a:rPr>
              <a:t>Игра «Парочки».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 action="ppaction://hlinksldjump"/>
              </a:rPr>
              <a:t>Красная книга Владимирской области. Растительный мир.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 action="ppaction://hlinksldjump"/>
              </a:rPr>
              <a:t>Игра «Парочки».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7" action="ppaction://hlinksldjump"/>
              </a:rPr>
              <a:t>Красная книга Владимирской области. Животный мир.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7" action="ppaction://hlinksldjump"/>
              </a:rPr>
              <a:t>Пазл «Угадай-ка»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7" action="ppaction://hlinksldjump"/>
              </a:rPr>
              <a:t>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8" action="ppaction://hlinksldjump"/>
              </a:rPr>
              <a:t>Красная книга Владимирской области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8" action="ppaction://hlinksldjump"/>
              </a:rPr>
              <a:t>. Растения.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8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8" action="ppaction://hlinksldjump"/>
              </a:rPr>
              <a:t>Интерактивное упражнение «Найди пару».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 action="ppaction://hlinksldjump"/>
              </a:rPr>
              <a:t>Красная книга Владимирской области.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 action="ppaction://hlinksldjump"/>
              </a:rPr>
              <a:t>Классификация.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0" action="ppaction://hlinksldjump"/>
              </a:rPr>
              <a:t>Красная книга Владимирской области. Птицы.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0" action="ppaction://hlinksldjump"/>
              </a:rPr>
              <a:t>Интерактивное упражнение «Ввод текста».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1" action="ppaction://hlinksldjump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1" action="ppaction://hlinksldjump"/>
              </a:rPr>
              <a:t>Красная книга Владимирской области. Млекопитающие.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1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1" action="ppaction://hlinksldjump"/>
              </a:rPr>
              <a:t>Интерактивное упражнение «Ввод текста».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2" action="ppaction://hlinksldjump"/>
              </a:rPr>
              <a:t>Владимирская вышивка.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2" action="ppaction://hlinksldjump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2" action="ppaction://hlinksldjump"/>
              </a:rPr>
              <a:t>Викторина с выбором правильного ответа.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3" action="ppaction://hlinksldjump"/>
              </a:rPr>
              <a:t>Найди пару Владимирской вышивки.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3" action="ppaction://hlinksldjump"/>
              </a:rPr>
              <a:t>Игра «Парочки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3" action="ppaction://hlinksldjump"/>
              </a:rPr>
              <a:t>».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9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91424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КНИГА ВЛАДИМИРСКОЙ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74" y="1851977"/>
            <a:ext cx="4706450" cy="3280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85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184" y="427029"/>
            <a:ext cx="868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КНИГА ВЛАДИМИРСКОЙ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МЛЕКОПИТАЮЩИЕ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52" y="1883585"/>
            <a:ext cx="4640308" cy="3280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90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5594" y="423861"/>
            <a:ext cx="6792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ВЛАДИМИРСКАЯ ВЫШИВКА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14488" r="6316" b="16135"/>
          <a:stretch/>
        </p:blipFill>
        <p:spPr>
          <a:xfrm>
            <a:off x="2372452" y="1883584"/>
            <a:ext cx="4640308" cy="3280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95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6564" y="410982"/>
            <a:ext cx="66966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ПАРУ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ВЛАДИМИРСКОЙ ВИШИВКИ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b="2655"/>
          <a:stretch/>
        </p:blipFill>
        <p:spPr>
          <a:xfrm>
            <a:off x="2372452" y="1883585"/>
            <a:ext cx="4640308" cy="3280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2343" y="372345"/>
            <a:ext cx="7371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ЗНАЕШЬ ЛИ ТЫ СВОЙ ГОРОД?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91" y="1871726"/>
            <a:ext cx="4789932" cy="3334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16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195" y="436740"/>
            <a:ext cx="8859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 И ЗНАЙ СВОЙ РОДНОЙ ГОРОД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20" y="1864685"/>
            <a:ext cx="4742403" cy="334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52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854" y="423860"/>
            <a:ext cx="7522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ЗНАТОКИ ГОРОДА ВЛАДИМИРА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72" y="1875889"/>
            <a:ext cx="4794451" cy="3330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37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0424" y="436740"/>
            <a:ext cx="6383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ГЕРБЫ ГОРОДОВ РОССИИ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17" y="1458827"/>
            <a:ext cx="3131027" cy="3394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88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3486" y="398103"/>
            <a:ext cx="3285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ГЕРАЛЬДИКА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17" y="1458827"/>
            <a:ext cx="3085972" cy="3401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4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8368" y="385224"/>
            <a:ext cx="6549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ГЕРБЫ ГОРОДОВ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ВЛАДИМИРСКОЙ ОБЛАСТИ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53" y="1771650"/>
            <a:ext cx="3131027" cy="3416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46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098146"/>
            <a:ext cx="759854" cy="75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146"/>
            <a:ext cx="759854" cy="75985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8" y="5905769"/>
            <a:ext cx="952231" cy="952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927" y="436739"/>
            <a:ext cx="8289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ПАМЯТНИКИ ГОРОДА ВЛАДИМИРА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79" y="1864686"/>
            <a:ext cx="4734744" cy="334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80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307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2017-02-25T04:53:20Z</dcterms:created>
  <dcterms:modified xsi:type="dcterms:W3CDTF">2017-03-05T11:48:46Z</dcterms:modified>
</cp:coreProperties>
</file>